
<file path=[Content_Types].xml><?xml version="1.0" encoding="utf-8"?>
<Types xmlns="http://schemas.openxmlformats.org/package/2006/content-types">
  <Default Extension="wdp" ContentType="image/vnd.ms-photo"/>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257" r:id="rId5"/>
    <p:sldId id="283" r:id="rId6"/>
    <p:sldId id="263" r:id="rId7"/>
    <p:sldId id="272" r:id="rId9"/>
    <p:sldId id="260" r:id="rId10"/>
    <p:sldId id="284" r:id="rId11"/>
    <p:sldId id="302" r:id="rId12"/>
    <p:sldId id="306" r:id="rId13"/>
    <p:sldId id="305" r:id="rId14"/>
    <p:sldId id="259" r:id="rId15"/>
    <p:sldId id="295" r:id="rId16"/>
    <p:sldId id="293" r:id="rId17"/>
    <p:sldId id="261" r:id="rId18"/>
    <p:sldId id="277" r:id="rId19"/>
    <p:sldId id="297" r:id="rId20"/>
    <p:sldId id="298" r:id="rId21"/>
    <p:sldId id="299" r:id="rId22"/>
    <p:sldId id="300" r:id="rId23"/>
    <p:sldId id="301" r:id="rId24"/>
    <p:sldId id="326" r:id="rId25"/>
    <p:sldId id="327" r:id="rId26"/>
    <p:sldId id="333" r:id="rId27"/>
    <p:sldId id="334" r:id="rId28"/>
    <p:sldId id="322" r:id="rId29"/>
    <p:sldId id="321" r:id="rId30"/>
    <p:sldId id="332" r:id="rId31"/>
    <p:sldId id="325" r:id="rId32"/>
    <p:sldId id="282" r:id="rId3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varScale="1">
        <p:scale>
          <a:sx n="111" d="100"/>
          <a:sy n="111" d="100"/>
        </p:scale>
        <p:origin x="605" y="82"/>
      </p:cViewPr>
      <p:guideLst>
        <p:guide orient="horz" pos="1605"/>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JY\Desktop\&#39567;&#32988;&#20135;&#21697;&#20928;&#20540;&#34920;(&#21457;&#36865;&#65289;%20-&#27491;&#22312;&#36816;&#34892;(2017.1.10).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JS241\Desktop\&#39567;&#32988;&#20135;&#21697;\&#20135;&#21697;&#20928;&#20540;&#34920;&#296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S241\Documents\WeChat%20Files\kaili1604\Files\&#23439;&#27589;17&#24180;.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esktop\&#20135;&#21697;&#20928;&#20540;\&#23041;&#23792;2&#21495;&#31169;&#21215;&#25237;&#36164;&#22522;&#3732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JY\Desktop\&#39567;&#32988;&#20135;&#21697;&#20928;&#20540;&#34920;(&#21457;&#36865;&#65289;%20-&#27491;&#22312;&#36816;&#34892;(2017.1.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JY\Desktop\&#25105;&#30340;&#24037;&#20316;&#25991;&#20214;&#22841;\&#27599;&#21608;&#35201;&#20570;&#30340;&#22266;&#23450;&#20107;&#24773;\&#26368;&#26032;&#20928;&#20540;&#26356;&#26032;\&#39567;&#32988;&#20135;&#21697;&#20928;&#20540;&#34920;(&#21457;&#36865;&#65289;%20-&#27491;&#22312;&#36816;&#34892;.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CJY\Desktop\&#25105;&#30340;&#24037;&#20316;&#25991;&#20214;&#22841;\&#27599;&#21608;&#35201;&#20570;&#30340;&#22266;&#23450;&#20107;&#24773;\&#26368;&#26032;&#20928;&#20540;&#26356;&#26032;\&#39567;&#32988;&#20135;&#21697;&#20928;&#20540;&#34920;(&#21457;&#36865;&#65289;%20-&#27491;&#22312;&#36816;&#34892;.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JS241\Desktop\&#39567;&#32988;&#20135;&#21697;\&#20135;&#21697;&#20928;&#20540;&#34920;&#29616;.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JS241\Desktop\&#39567;&#32988;&#20135;&#21697;\&#28023;&#36890;&#25918;&#33311;&#36130;&#23500;&#36164;&#20135;&#31649;&#29702;&#35745;&#2101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S241\Documents\WeChat%20Files\kaili1604\Files\&#23439;&#36816;1&#21495;17&#2418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S241\Documents\WeChat%20Files\kaili1604\Files\&#23439;&#36816;2.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JS241\Desktop\&#39567;&#32988;&#20135;&#21697;\&#20135;&#21697;&#20928;&#20540;&#34920;&#296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09258066856"/>
          <c:y val="0.271762859682258"/>
          <c:w val="0.814189357981514"/>
          <c:h val="0.512990150529641"/>
        </c:manualLayout>
      </c:layout>
      <c:lineChart>
        <c:grouping val="standard"/>
        <c:varyColors val="0"/>
        <c:ser>
          <c:idx val="0"/>
          <c:order val="0"/>
          <c:spPr>
            <a:ln w="28575" cap="rnd" cmpd="sng" algn="ctr">
              <a:solidFill>
                <a:schemeClr val="accent1"/>
              </a:solidFill>
              <a:prstDash val="solid"/>
              <a:round/>
            </a:ln>
            <a:effectLst/>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delete val="1"/>
            </c:dLbl>
            <c:dLbl>
              <c:idx val="69"/>
              <c:delete val="1"/>
            </c:dLbl>
            <c:dLbl>
              <c:idx val="70"/>
              <c:delete val="1"/>
            </c:dLbl>
            <c:dLbl>
              <c:idx val="71"/>
              <c:delete val="1"/>
            </c:dLbl>
            <c:dLbl>
              <c:idx val="72"/>
              <c:delete val="1"/>
            </c:dLbl>
            <c:dLbl>
              <c:idx val="73"/>
              <c:delete val="1"/>
            </c:dLbl>
            <c:dLbl>
              <c:idx val="74"/>
              <c:delete val="1"/>
            </c:dLbl>
            <c:dLbl>
              <c:idx val="75"/>
              <c:delete val="1"/>
            </c:dLbl>
            <c:dLbl>
              <c:idx val="76"/>
              <c:delete val="1"/>
            </c:dLbl>
            <c:dLbl>
              <c:idx val="77"/>
              <c:delete val="1"/>
            </c:dLbl>
            <c:dLbl>
              <c:idx val="78"/>
              <c:delete val="1"/>
            </c:dLbl>
            <c:dLbl>
              <c:idx val="79"/>
              <c:delete val="1"/>
            </c:dLbl>
            <c:dLbl>
              <c:idx val="80"/>
              <c:delete val="1"/>
            </c:dLbl>
            <c:dLbl>
              <c:idx val="81"/>
              <c:delete val="1"/>
            </c:dLbl>
            <c:dLbl>
              <c:idx val="82"/>
              <c:delete val="1"/>
            </c:dLbl>
            <c:dLbl>
              <c:idx val="83"/>
              <c:delete val="1"/>
            </c:dLbl>
            <c:dLbl>
              <c:idx val="84"/>
              <c:delete val="1"/>
            </c:dLbl>
            <c:dLbl>
              <c:idx val="85"/>
              <c:delete val="1"/>
            </c:dLbl>
            <c:dLbl>
              <c:idx val="86"/>
              <c:delete val="1"/>
            </c:dLbl>
            <c:dLbl>
              <c:idx val="87"/>
              <c:delete val="1"/>
            </c:dLbl>
            <c:dLbl>
              <c:idx val="88"/>
              <c:delete val="1"/>
            </c:dLbl>
            <c:dLbl>
              <c:idx val="89"/>
              <c:delete val="1"/>
            </c:dLbl>
            <c:dLbl>
              <c:idx val="90"/>
              <c:delete val="1"/>
            </c:dLbl>
            <c:dLbl>
              <c:idx val="91"/>
              <c:delete val="1"/>
            </c:dLbl>
            <c:dLbl>
              <c:idx val="92"/>
              <c:delete val="1"/>
            </c:dLbl>
            <c:dLbl>
              <c:idx val="93"/>
              <c:delete val="1"/>
            </c:dLbl>
            <c:dLbl>
              <c:idx val="94"/>
              <c:delete val="1"/>
            </c:dLbl>
            <c:dLbl>
              <c:idx val="95"/>
              <c:delete val="1"/>
            </c:dLbl>
            <c:dLbl>
              <c:idx val="96"/>
              <c:delete val="1"/>
            </c:dLbl>
            <c:dLbl>
              <c:idx val="97"/>
              <c:delete val="1"/>
            </c:dLbl>
            <c:dLbl>
              <c:idx val="98"/>
              <c:delete val="1"/>
            </c:dLbl>
            <c:dLbl>
              <c:idx val="99"/>
              <c:delete val="1"/>
            </c:dLbl>
            <c:dLbl>
              <c:idx val="100"/>
              <c:delete val="1"/>
            </c:dLbl>
            <c:dLbl>
              <c:idx val="101"/>
              <c:delete val="1"/>
            </c:dLbl>
            <c:dLbl>
              <c:idx val="102"/>
              <c:delete val="1"/>
            </c:dLbl>
            <c:dLbl>
              <c:idx val="103"/>
              <c:delete val="1"/>
            </c:dLbl>
            <c:dLbl>
              <c:idx val="104"/>
              <c:delete val="1"/>
            </c:dLbl>
            <c:dLbl>
              <c:idx val="105"/>
              <c:delete val="1"/>
            </c:dLbl>
            <c:dLbl>
              <c:idx val="106"/>
              <c:delete val="1"/>
            </c:dLbl>
            <c:dLbl>
              <c:idx val="107"/>
              <c:delete val="1"/>
            </c:dLbl>
            <c:dLbl>
              <c:idx val="108"/>
              <c:delete val="1"/>
            </c:dLbl>
            <c:dLbl>
              <c:idx val="109"/>
              <c:delete val="1"/>
            </c:dLbl>
            <c:dLbl>
              <c:idx val="110"/>
              <c:delete val="1"/>
            </c:dLbl>
            <c:dLbl>
              <c:idx val="111"/>
              <c:delete val="1"/>
            </c:dLbl>
            <c:dLbl>
              <c:idx val="112"/>
              <c:delete val="1"/>
            </c:dLbl>
            <c:dLbl>
              <c:idx val="113"/>
              <c:delete val="1"/>
            </c:dLbl>
            <c:dLbl>
              <c:idx val="114"/>
              <c:delete val="1"/>
            </c:dLbl>
            <c:dLbl>
              <c:idx val="115"/>
              <c:delete val="1"/>
            </c:dLbl>
            <c:dLbl>
              <c:idx val="116"/>
              <c:delete val="1"/>
            </c:dLbl>
            <c:dLbl>
              <c:idx val="117"/>
              <c:delete val="1"/>
            </c:dLbl>
            <c:dLbl>
              <c:idx val="118"/>
              <c:delete val="1"/>
            </c:dLbl>
            <c:dLbl>
              <c:idx val="119"/>
              <c:delete val="1"/>
            </c:dLbl>
            <c:dLbl>
              <c:idx val="120"/>
              <c:delete val="1"/>
            </c:dLbl>
            <c:dLbl>
              <c:idx val="121"/>
              <c:delete val="1"/>
            </c:dLbl>
            <c:dLbl>
              <c:idx val="122"/>
              <c:delete val="1"/>
            </c:dLbl>
            <c:dLbl>
              <c:idx val="123"/>
              <c:delete val="1"/>
            </c:dLbl>
            <c:dLbl>
              <c:idx val="124"/>
              <c:delete val="1"/>
            </c:dLbl>
            <c:dLbl>
              <c:idx val="125"/>
              <c:delete val="1"/>
            </c:dLbl>
            <c:dLbl>
              <c:idx val="126"/>
              <c:delete val="1"/>
            </c:dLbl>
            <c:dLbl>
              <c:idx val="127"/>
              <c:delete val="1"/>
            </c:dLbl>
            <c:dLbl>
              <c:idx val="128"/>
              <c:delete val="1"/>
            </c:dLbl>
            <c:dLbl>
              <c:idx val="129"/>
              <c:delete val="1"/>
            </c:dLbl>
            <c:dLbl>
              <c:idx val="130"/>
              <c:delete val="1"/>
            </c:dLbl>
            <c:dLbl>
              <c:idx val="131"/>
              <c:delete val="1"/>
            </c:dLbl>
            <c:dLbl>
              <c:idx val="132"/>
              <c:delete val="1"/>
            </c:dLbl>
            <c:dLbl>
              <c:idx val="133"/>
              <c:delete val="1"/>
            </c:dLbl>
            <c:dLbl>
              <c:idx val="134"/>
              <c:delete val="1"/>
            </c:dLbl>
            <c:dLbl>
              <c:idx val="135"/>
              <c:delete val="1"/>
            </c:dLbl>
            <c:dLbl>
              <c:idx val="136"/>
              <c:delete val="1"/>
            </c:dLbl>
            <c:dLbl>
              <c:idx val="137"/>
              <c:delete val="1"/>
            </c:dLbl>
            <c:dLbl>
              <c:idx val="138"/>
              <c:delete val="1"/>
            </c:dLbl>
            <c:dLbl>
              <c:idx val="139"/>
              <c:delete val="1"/>
            </c:dLbl>
            <c:dLbl>
              <c:idx val="140"/>
              <c:delete val="1"/>
            </c:dLbl>
            <c:dLbl>
              <c:idx val="141"/>
              <c:delete val="1"/>
            </c:dLbl>
            <c:dLbl>
              <c:idx val="142"/>
              <c:delete val="1"/>
            </c:dLbl>
            <c:dLbl>
              <c:idx val="143"/>
              <c:delete val="1"/>
            </c:dLbl>
            <c:dLbl>
              <c:idx val="144"/>
              <c:delete val="1"/>
            </c:dLbl>
            <c:dLbl>
              <c:idx val="145"/>
              <c:delete val="1"/>
            </c:dLbl>
            <c:dLbl>
              <c:idx val="146"/>
              <c:delete val="1"/>
            </c:dLbl>
            <c:dLbl>
              <c:idx val="147"/>
              <c:delete val="1"/>
            </c:dLbl>
            <c:dLbl>
              <c:idx val="148"/>
              <c:delete val="1"/>
            </c:dLbl>
            <c:dLbl>
              <c:idx val="149"/>
              <c:delete val="1"/>
            </c:dLbl>
            <c:dLbl>
              <c:idx val="150"/>
              <c:delete val="1"/>
            </c:dLbl>
            <c:dLbl>
              <c:idx val="151"/>
              <c:delete val="1"/>
            </c:dLbl>
            <c:dLbl>
              <c:idx val="152"/>
              <c:delete val="1"/>
            </c:dLbl>
            <c:dLbl>
              <c:idx val="153"/>
              <c:delete val="1"/>
            </c:dLbl>
            <c:dLbl>
              <c:idx val="154"/>
              <c:delete val="1"/>
            </c:dLbl>
            <c:dLbl>
              <c:idx val="155"/>
              <c:delete val="1"/>
            </c:dLbl>
            <c:dLbl>
              <c:idx val="156"/>
              <c:delete val="1"/>
            </c:dLbl>
            <c:dLbl>
              <c:idx val="157"/>
              <c:delete val="1"/>
            </c:dLbl>
            <c:dLbl>
              <c:idx val="158"/>
              <c:delete val="1"/>
            </c:dLbl>
            <c:dLbl>
              <c:idx val="159"/>
              <c:delete val="1"/>
            </c:dLbl>
            <c:dLbl>
              <c:idx val="160"/>
              <c:delete val="1"/>
            </c:dLbl>
            <c:dLbl>
              <c:idx val="161"/>
              <c:delete val="1"/>
            </c:dLbl>
            <c:dLbl>
              <c:idx val="162"/>
              <c:delete val="1"/>
            </c:dLbl>
            <c:dLbl>
              <c:idx val="163"/>
              <c:delete val="1"/>
            </c:dLbl>
            <c:dLbl>
              <c:idx val="164"/>
              <c:delete val="1"/>
            </c:dLbl>
            <c:dLbl>
              <c:idx val="165"/>
              <c:delete val="1"/>
            </c:dLbl>
            <c:dLbl>
              <c:idx val="166"/>
              <c:delete val="1"/>
            </c:dLbl>
            <c:dLbl>
              <c:idx val="167"/>
              <c:delete val="1"/>
            </c:dLbl>
            <c:dLbl>
              <c:idx val="168"/>
              <c:delete val="1"/>
            </c:dLbl>
            <c:dLbl>
              <c:idx val="169"/>
              <c:delete val="1"/>
            </c:dLbl>
            <c:dLbl>
              <c:idx val="170"/>
              <c:delete val="1"/>
            </c:dLbl>
            <c:dLbl>
              <c:idx val="171"/>
              <c:delete val="1"/>
            </c:dLbl>
            <c:dLbl>
              <c:idx val="172"/>
              <c:delete val="1"/>
            </c:dLbl>
            <c:dLbl>
              <c:idx val="173"/>
              <c:delete val="1"/>
            </c:dLbl>
            <c:dLbl>
              <c:idx val="174"/>
              <c:delete val="1"/>
            </c:dLbl>
            <c:dLbl>
              <c:idx val="175"/>
              <c:delete val="1"/>
            </c:dLbl>
            <c:dLbl>
              <c:idx val="176"/>
              <c:delete val="1"/>
            </c:dLbl>
            <c:dLbl>
              <c:idx val="177"/>
              <c:delete val="1"/>
            </c:dLbl>
            <c:dLbl>
              <c:idx val="178"/>
              <c:delete val="1"/>
            </c:dLbl>
            <c:dLbl>
              <c:idx val="179"/>
              <c:delete val="1"/>
            </c:dLbl>
            <c:dLbl>
              <c:idx val="180"/>
              <c:delete val="1"/>
            </c:dLbl>
            <c:dLbl>
              <c:idx val="181"/>
              <c:delete val="1"/>
            </c:dLbl>
            <c:dLbl>
              <c:idx val="182"/>
              <c:delete val="1"/>
            </c:dLbl>
            <c:dLbl>
              <c:idx val="183"/>
              <c:delete val="1"/>
            </c:dLbl>
            <c:dLbl>
              <c:idx val="184"/>
              <c:delete val="1"/>
            </c:dLbl>
            <c:dLbl>
              <c:idx val="185"/>
              <c:delete val="1"/>
            </c:dLbl>
            <c:dLbl>
              <c:idx val="186"/>
              <c:delete val="1"/>
            </c:dLbl>
            <c:dLbl>
              <c:idx val="187"/>
              <c:delete val="1"/>
            </c:dLbl>
            <c:dLbl>
              <c:idx val="188"/>
              <c:delete val="1"/>
            </c:dLbl>
            <c:dLbl>
              <c:idx val="189"/>
              <c:delete val="1"/>
            </c:dLbl>
            <c:dLbl>
              <c:idx val="190"/>
              <c:delete val="1"/>
            </c:dLbl>
            <c:dLbl>
              <c:idx val="191"/>
              <c:delete val="1"/>
            </c:dLbl>
            <c:dLbl>
              <c:idx val="192"/>
              <c:delete val="1"/>
            </c:dLbl>
            <c:dLbl>
              <c:idx val="193"/>
              <c:delete val="1"/>
            </c:dLbl>
            <c:dLbl>
              <c:idx val="194"/>
              <c:delete val="1"/>
            </c:dLbl>
            <c:dLbl>
              <c:idx val="195"/>
              <c:delete val="1"/>
            </c:dLbl>
            <c:dLbl>
              <c:idx val="196"/>
              <c:delete val="1"/>
            </c:dLbl>
            <c:dLbl>
              <c:idx val="197"/>
              <c:delete val="1"/>
            </c:dLbl>
            <c:dLbl>
              <c:idx val="198"/>
              <c:delete val="1"/>
            </c:dLbl>
            <c:dLbl>
              <c:idx val="199"/>
              <c:delete val="1"/>
            </c:dLbl>
            <c:dLbl>
              <c:idx val="200"/>
              <c:delete val="1"/>
            </c:dLbl>
            <c:dLbl>
              <c:idx val="201"/>
              <c:delete val="1"/>
            </c:dLbl>
            <c:dLbl>
              <c:idx val="202"/>
              <c:delete val="1"/>
            </c:dLbl>
            <c:dLbl>
              <c:idx val="203"/>
              <c:delete val="1"/>
            </c:dLbl>
            <c:dLbl>
              <c:idx val="204"/>
              <c:delete val="1"/>
            </c:dLbl>
            <c:dLbl>
              <c:idx val="205"/>
              <c:delete val="1"/>
            </c:dLbl>
            <c:dLbl>
              <c:idx val="206"/>
              <c:delete val="1"/>
            </c:dLbl>
            <c:dLbl>
              <c:idx val="207"/>
              <c:delete val="1"/>
            </c:dLbl>
            <c:dLbl>
              <c:idx val="208"/>
              <c:delete val="1"/>
            </c:dLbl>
            <c:dLbl>
              <c:idx val="209"/>
              <c:delete val="1"/>
            </c:dLbl>
            <c:dLbl>
              <c:idx val="210"/>
              <c:delete val="1"/>
            </c:dLbl>
            <c:dLbl>
              <c:idx val="211"/>
              <c:delete val="1"/>
            </c:dLbl>
            <c:dLbl>
              <c:idx val="212"/>
              <c:delete val="1"/>
            </c:dLbl>
            <c:dLbl>
              <c:idx val="213"/>
              <c:delete val="1"/>
            </c:dLbl>
            <c:dLbl>
              <c:idx val="214"/>
              <c:delete val="1"/>
            </c:dLbl>
            <c:dLbl>
              <c:idx val="215"/>
              <c:delete val="1"/>
            </c:dLbl>
            <c:dLbl>
              <c:idx val="216"/>
              <c:delete val="1"/>
            </c:dLbl>
            <c:dLbl>
              <c:idx val="217"/>
              <c:delete val="1"/>
            </c:dLbl>
            <c:dLbl>
              <c:idx val="218"/>
              <c:delete val="1"/>
            </c:dLbl>
            <c:dLbl>
              <c:idx val="219"/>
              <c:delete val="1"/>
            </c:dLbl>
            <c:dLbl>
              <c:idx val="220"/>
              <c:delete val="1"/>
            </c:dLbl>
            <c:dLbl>
              <c:idx val="221"/>
              <c:delete val="1"/>
            </c:dLbl>
            <c:dLbl>
              <c:idx val="222"/>
              <c:delete val="1"/>
            </c:dLbl>
            <c:dLbl>
              <c:idx val="223"/>
              <c:delete val="1"/>
            </c:dLbl>
            <c:dLbl>
              <c:idx val="224"/>
              <c:delete val="1"/>
            </c:dLbl>
            <c:dLbl>
              <c:idx val="225"/>
              <c:delete val="1"/>
            </c:dLbl>
            <c:dLbl>
              <c:idx val="226"/>
              <c:delete val="1"/>
            </c:dLbl>
            <c:dLbl>
              <c:idx val="227"/>
              <c:delete val="1"/>
            </c:dLbl>
            <c:dLbl>
              <c:idx val="228"/>
              <c:delete val="1"/>
            </c:dLbl>
            <c:dLbl>
              <c:idx val="229"/>
              <c:delete val="1"/>
            </c:dLbl>
            <c:dLbl>
              <c:idx val="230"/>
              <c:delete val="1"/>
            </c:dLbl>
            <c:dLbl>
              <c:idx val="231"/>
              <c:delete val="1"/>
            </c:dLbl>
            <c:dLbl>
              <c:idx val="232"/>
              <c:delete val="1"/>
            </c:dLbl>
            <c:dLbl>
              <c:idx val="233"/>
              <c:delete val="1"/>
            </c:dLbl>
            <c:dLbl>
              <c:idx val="234"/>
              <c:delete val="1"/>
            </c:dLbl>
            <c:dLbl>
              <c:idx val="235"/>
              <c:delete val="1"/>
            </c:dLbl>
            <c:dLbl>
              <c:idx val="236"/>
              <c:delete val="1"/>
            </c:dLbl>
            <c:dLbl>
              <c:idx val="237"/>
              <c:delete val="1"/>
            </c:dLbl>
            <c:dLbl>
              <c:idx val="238"/>
              <c:delete val="1"/>
            </c:dLbl>
            <c:dLbl>
              <c:idx val="239"/>
              <c:delete val="1"/>
            </c:dLbl>
            <c:dLbl>
              <c:idx val="240"/>
              <c:delete val="1"/>
            </c:dLbl>
            <c:dLbl>
              <c:idx val="241"/>
              <c:delete val="1"/>
            </c:dLbl>
            <c:dLbl>
              <c:idx val="242"/>
              <c:delete val="1"/>
            </c:dLbl>
            <c:dLbl>
              <c:idx val="243"/>
              <c:delete val="1"/>
            </c:dLbl>
            <c:dLbl>
              <c:idx val="244"/>
              <c:delete val="1"/>
            </c:dLbl>
            <c:dLbl>
              <c:idx val="245"/>
              <c:delete val="1"/>
            </c:dLbl>
            <c:dLbl>
              <c:idx val="246"/>
              <c:delete val="1"/>
            </c:dLbl>
            <c:dLbl>
              <c:idx val="247"/>
              <c:delete val="1"/>
            </c:dLbl>
            <c:dLbl>
              <c:idx val="248"/>
              <c:delete val="1"/>
            </c:dLbl>
            <c:dLbl>
              <c:idx val="249"/>
              <c:delete val="1"/>
            </c:dLbl>
            <c:dLbl>
              <c:idx val="250"/>
              <c:delete val="1"/>
            </c:dLbl>
            <c:dLbl>
              <c:idx val="251"/>
              <c:delete val="1"/>
            </c:dLbl>
            <c:dLbl>
              <c:idx val="252"/>
              <c:delete val="1"/>
            </c:dLbl>
            <c:dLbl>
              <c:idx val="253"/>
              <c:delete val="1"/>
            </c:dLbl>
            <c:dLbl>
              <c:idx val="254"/>
              <c:delete val="1"/>
            </c:dLbl>
            <c:dLbl>
              <c:idx val="255"/>
              <c:delete val="1"/>
            </c:dLbl>
            <c:dLbl>
              <c:idx val="256"/>
              <c:delete val="1"/>
            </c:dLbl>
            <c:dLbl>
              <c:idx val="257"/>
              <c:delete val="1"/>
            </c:dLbl>
            <c:dLbl>
              <c:idx val="258"/>
              <c:delete val="1"/>
            </c:dLbl>
            <c:dLbl>
              <c:idx val="259"/>
              <c:delete val="1"/>
            </c:dLbl>
            <c:dLbl>
              <c:idx val="260"/>
              <c:delete val="1"/>
            </c:dLbl>
            <c:dLbl>
              <c:idx val="261"/>
              <c:delete val="1"/>
            </c:dLbl>
            <c:dLbl>
              <c:idx val="262"/>
              <c:delete val="1"/>
            </c:dLbl>
            <c:dLbl>
              <c:idx val="263"/>
              <c:delete val="1"/>
            </c:dLbl>
            <c:dLbl>
              <c:idx val="264"/>
              <c:delete val="1"/>
            </c:dLbl>
            <c:dLbl>
              <c:idx val="265"/>
              <c:delete val="1"/>
            </c:dLbl>
            <c:dLbl>
              <c:idx val="266"/>
              <c:delete val="1"/>
            </c:dLbl>
            <c:dLbl>
              <c:idx val="267"/>
              <c:delete val="1"/>
            </c:dLbl>
            <c:dLbl>
              <c:idx val="268"/>
              <c:delete val="1"/>
            </c:dLbl>
            <c:dLbl>
              <c:idx val="269"/>
              <c:delete val="1"/>
            </c:dLbl>
            <c:dLbl>
              <c:idx val="270"/>
              <c:delete val="1"/>
            </c:dLbl>
            <c:dLbl>
              <c:idx val="271"/>
              <c:delete val="1"/>
            </c:dLbl>
            <c:dLbl>
              <c:idx val="272"/>
              <c:delete val="1"/>
            </c:dLbl>
            <c:dLbl>
              <c:idx val="273"/>
              <c:delete val="1"/>
            </c:dLbl>
            <c:dLbl>
              <c:idx val="274"/>
              <c:delete val="1"/>
            </c:dLbl>
            <c:dLbl>
              <c:idx val="275"/>
              <c:delete val="1"/>
            </c:dLbl>
            <c:dLbl>
              <c:idx val="276"/>
              <c:delete val="1"/>
            </c:dLbl>
            <c:dLbl>
              <c:idx val="277"/>
              <c:delete val="1"/>
            </c:dLbl>
            <c:dLbl>
              <c:idx val="278"/>
              <c:delete val="1"/>
            </c:dLbl>
            <c:dLbl>
              <c:idx val="279"/>
              <c:delete val="1"/>
            </c:dLbl>
            <c:dLbl>
              <c:idx val="280"/>
              <c:delete val="1"/>
            </c:dLbl>
            <c:dLbl>
              <c:idx val="281"/>
              <c:delete val="1"/>
            </c:dLbl>
            <c:dLbl>
              <c:idx val="282"/>
              <c:delete val="1"/>
            </c:dLbl>
            <c:dLbl>
              <c:idx val="283"/>
              <c:delete val="1"/>
            </c:dLbl>
            <c:dLbl>
              <c:idx val="284"/>
              <c:delete val="1"/>
            </c:dLbl>
            <c:dLbl>
              <c:idx val="285"/>
              <c:delete val="1"/>
            </c:dLbl>
            <c:dLbl>
              <c:idx val="286"/>
              <c:delete val="1"/>
            </c:dLbl>
            <c:dLbl>
              <c:idx val="287"/>
              <c:delete val="1"/>
            </c:dLbl>
            <c:dLbl>
              <c:idx val="288"/>
              <c:delete val="1"/>
            </c:dLbl>
            <c:dLbl>
              <c:idx val="289"/>
              <c:delete val="1"/>
            </c:dLbl>
            <c:dLbl>
              <c:idx val="290"/>
              <c:delete val="1"/>
            </c:dLbl>
            <c:dLbl>
              <c:idx val="291"/>
              <c:delete val="1"/>
            </c:dLbl>
            <c:dLbl>
              <c:idx val="292"/>
              <c:delete val="1"/>
            </c:dLbl>
            <c:dLbl>
              <c:idx val="293"/>
              <c:delete val="1"/>
            </c:dLbl>
            <c:dLbl>
              <c:idx val="294"/>
              <c:delete val="1"/>
            </c:dLbl>
            <c:dLbl>
              <c:idx val="295"/>
              <c:delete val="1"/>
            </c:dLbl>
            <c:dLbl>
              <c:idx val="296"/>
              <c:delete val="1"/>
            </c:dLbl>
            <c:dLbl>
              <c:idx val="297"/>
              <c:delete val="1"/>
            </c:dLbl>
            <c:dLbl>
              <c:idx val="298"/>
              <c:delete val="1"/>
            </c:dLbl>
            <c:dLbl>
              <c:idx val="299"/>
              <c:delete val="1"/>
            </c:dLbl>
            <c:dLbl>
              <c:idx val="300"/>
              <c:delete val="1"/>
            </c:dLbl>
            <c:dLbl>
              <c:idx val="301"/>
              <c:delete val="1"/>
            </c:dLbl>
            <c:dLbl>
              <c:idx val="302"/>
              <c:delete val="1"/>
            </c:dLbl>
            <c:dLbl>
              <c:idx val="303"/>
              <c:delete val="1"/>
            </c:dLbl>
            <c:dLbl>
              <c:idx val="304"/>
              <c:delete val="1"/>
            </c:dLbl>
            <c:dLbl>
              <c:idx val="305"/>
              <c:delete val="1"/>
            </c:dLbl>
            <c:dLbl>
              <c:idx val="306"/>
              <c:delete val="1"/>
            </c:dLbl>
            <c:dLbl>
              <c:idx val="307"/>
              <c:delete val="1"/>
            </c:dLbl>
            <c:dLbl>
              <c:idx val="308"/>
              <c:delete val="1"/>
            </c:dLbl>
            <c:dLbl>
              <c:idx val="309"/>
              <c:delete val="1"/>
            </c:dLbl>
            <c:dLbl>
              <c:idx val="310"/>
              <c:delete val="1"/>
            </c:dLbl>
            <c:dLbl>
              <c:idx val="311"/>
              <c:delete val="1"/>
            </c:dLbl>
            <c:dLbl>
              <c:idx val="312"/>
              <c:delete val="1"/>
            </c:dLbl>
            <c:dLbl>
              <c:idx val="313"/>
              <c:delete val="1"/>
            </c:dLbl>
            <c:dLbl>
              <c:idx val="314"/>
              <c:delete val="1"/>
            </c:dLbl>
            <c:dLbl>
              <c:idx val="315"/>
              <c:delete val="1"/>
            </c:dLbl>
            <c:dLbl>
              <c:idx val="316"/>
              <c:delete val="1"/>
            </c:dLbl>
            <c:dLbl>
              <c:idx val="317"/>
              <c:delete val="1"/>
            </c:dLbl>
            <c:dLbl>
              <c:idx val="318"/>
              <c:delete val="1"/>
            </c:dLbl>
            <c:dLbl>
              <c:idx val="319"/>
              <c:delete val="1"/>
            </c:dLbl>
            <c:dLbl>
              <c:idx val="320"/>
              <c:delete val="1"/>
            </c:dLbl>
            <c:dLbl>
              <c:idx val="321"/>
              <c:delete val="1"/>
            </c:dLbl>
            <c:dLbl>
              <c:idx val="322"/>
              <c:delete val="1"/>
            </c:dLbl>
            <c:dLbl>
              <c:idx val="323"/>
              <c:delete val="1"/>
            </c:dLbl>
            <c:dLbl>
              <c:idx val="324"/>
              <c:delete val="1"/>
            </c:dLbl>
            <c:dLbl>
              <c:idx val="325"/>
              <c:delete val="1"/>
            </c:dLbl>
            <c:dLbl>
              <c:idx val="326"/>
              <c:delete val="1"/>
            </c:dLbl>
            <c:dLbl>
              <c:idx val="327"/>
              <c:delete val="1"/>
            </c:dLbl>
            <c:dLbl>
              <c:idx val="328"/>
              <c:delete val="1"/>
            </c:dLbl>
            <c:dLbl>
              <c:idx val="329"/>
              <c:delete val="1"/>
            </c:dLbl>
            <c:dLbl>
              <c:idx val="330"/>
              <c:delete val="1"/>
            </c:dLbl>
            <c:dLbl>
              <c:idx val="331"/>
              <c:delete val="1"/>
            </c:dLbl>
            <c:dLbl>
              <c:idx val="332"/>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金戈铁马5期!$A$31:$A$363</c:f>
              <c:numCache>
                <c:formatCode>yyyy/m/d</c:formatCode>
                <c:ptCount val="333"/>
                <c:pt idx="0" c:formatCode="yyyy/m/d">
                  <c:v>42412</c:v>
                </c:pt>
                <c:pt idx="1" c:formatCode="yyyy/m/d">
                  <c:v>42413</c:v>
                </c:pt>
                <c:pt idx="2" c:formatCode="yyyy/m/d">
                  <c:v>42414</c:v>
                </c:pt>
                <c:pt idx="3" c:formatCode="yyyy/m/d">
                  <c:v>42415</c:v>
                </c:pt>
                <c:pt idx="4" c:formatCode="yyyy/m/d">
                  <c:v>42416</c:v>
                </c:pt>
                <c:pt idx="5" c:formatCode="yyyy/m/d">
                  <c:v>42417</c:v>
                </c:pt>
                <c:pt idx="6" c:formatCode="yyyy/m/d">
                  <c:v>42418</c:v>
                </c:pt>
                <c:pt idx="7" c:formatCode="yyyy/m/d">
                  <c:v>42419</c:v>
                </c:pt>
                <c:pt idx="8" c:formatCode="yyyy/m/d">
                  <c:v>42420</c:v>
                </c:pt>
                <c:pt idx="9" c:formatCode="yyyy/m/d">
                  <c:v>42421</c:v>
                </c:pt>
                <c:pt idx="10" c:formatCode="yyyy/m/d">
                  <c:v>42422</c:v>
                </c:pt>
                <c:pt idx="11" c:formatCode="yyyy/m/d">
                  <c:v>42423</c:v>
                </c:pt>
                <c:pt idx="12" c:formatCode="yyyy/m/d">
                  <c:v>42424</c:v>
                </c:pt>
                <c:pt idx="13" c:formatCode="yyyy/m/d">
                  <c:v>42425</c:v>
                </c:pt>
                <c:pt idx="14" c:formatCode="yyyy/m/d">
                  <c:v>42426</c:v>
                </c:pt>
                <c:pt idx="15" c:formatCode="yyyy/m/d">
                  <c:v>42427</c:v>
                </c:pt>
                <c:pt idx="16" c:formatCode="yyyy/m/d">
                  <c:v>42428</c:v>
                </c:pt>
                <c:pt idx="17" c:formatCode="yyyy/m/d">
                  <c:v>42429</c:v>
                </c:pt>
                <c:pt idx="18" c:formatCode="yyyy/m/d">
                  <c:v>42430</c:v>
                </c:pt>
                <c:pt idx="19" c:formatCode="yyyy/m/d">
                  <c:v>42431</c:v>
                </c:pt>
                <c:pt idx="20" c:formatCode="yyyy/m/d">
                  <c:v>42432</c:v>
                </c:pt>
                <c:pt idx="21" c:formatCode="yyyy/m/d">
                  <c:v>42433</c:v>
                </c:pt>
                <c:pt idx="22" c:formatCode="yyyy/m/d">
                  <c:v>42434</c:v>
                </c:pt>
                <c:pt idx="23" c:formatCode="yyyy/m/d">
                  <c:v>42435</c:v>
                </c:pt>
                <c:pt idx="24" c:formatCode="yyyy/m/d">
                  <c:v>42436</c:v>
                </c:pt>
                <c:pt idx="25" c:formatCode="yyyy/m/d">
                  <c:v>42437</c:v>
                </c:pt>
                <c:pt idx="26" c:formatCode="yyyy/m/d">
                  <c:v>42438</c:v>
                </c:pt>
                <c:pt idx="27" c:formatCode="yyyy/m/d">
                  <c:v>42439</c:v>
                </c:pt>
                <c:pt idx="28" c:formatCode="yyyy/m/d">
                  <c:v>42440</c:v>
                </c:pt>
                <c:pt idx="29" c:formatCode="yyyy/m/d">
                  <c:v>42441</c:v>
                </c:pt>
                <c:pt idx="30" c:formatCode="yyyy/m/d">
                  <c:v>42442</c:v>
                </c:pt>
                <c:pt idx="31" c:formatCode="yyyy/m/d">
                  <c:v>42443</c:v>
                </c:pt>
                <c:pt idx="32" c:formatCode="yyyy/m/d">
                  <c:v>42444</c:v>
                </c:pt>
                <c:pt idx="33" c:formatCode="yyyy/m/d">
                  <c:v>42445</c:v>
                </c:pt>
                <c:pt idx="34" c:formatCode="yyyy/m/d">
                  <c:v>42446</c:v>
                </c:pt>
                <c:pt idx="35" c:formatCode="yyyy/m/d">
                  <c:v>42447</c:v>
                </c:pt>
                <c:pt idx="36" c:formatCode="yyyy/m/d">
                  <c:v>42448</c:v>
                </c:pt>
                <c:pt idx="37" c:formatCode="yyyy/m/d">
                  <c:v>42449</c:v>
                </c:pt>
                <c:pt idx="38" c:formatCode="yyyy/m/d">
                  <c:v>42450</c:v>
                </c:pt>
                <c:pt idx="39" c:formatCode="yyyy/m/d">
                  <c:v>42451</c:v>
                </c:pt>
                <c:pt idx="40" c:formatCode="yyyy/m/d">
                  <c:v>42452</c:v>
                </c:pt>
                <c:pt idx="41" c:formatCode="yyyy/m/d">
                  <c:v>42453</c:v>
                </c:pt>
                <c:pt idx="42" c:formatCode="yyyy/m/d">
                  <c:v>42454</c:v>
                </c:pt>
                <c:pt idx="43" c:formatCode="yyyy/m/d">
                  <c:v>42455</c:v>
                </c:pt>
                <c:pt idx="44" c:formatCode="yyyy/m/d">
                  <c:v>42456</c:v>
                </c:pt>
                <c:pt idx="45" c:formatCode="yyyy/m/d">
                  <c:v>42457</c:v>
                </c:pt>
                <c:pt idx="46" c:formatCode="yyyy/m/d">
                  <c:v>42458</c:v>
                </c:pt>
                <c:pt idx="47" c:formatCode="yyyy/m/d">
                  <c:v>42459</c:v>
                </c:pt>
                <c:pt idx="48" c:formatCode="yyyy/m/d">
                  <c:v>42460</c:v>
                </c:pt>
                <c:pt idx="49" c:formatCode="yyyy/m/d">
                  <c:v>42461</c:v>
                </c:pt>
                <c:pt idx="50" c:formatCode="yyyy/m/d">
                  <c:v>42462</c:v>
                </c:pt>
                <c:pt idx="51" c:formatCode="yyyy/m/d">
                  <c:v>42463</c:v>
                </c:pt>
                <c:pt idx="52" c:formatCode="yyyy/m/d">
                  <c:v>42464</c:v>
                </c:pt>
                <c:pt idx="53" c:formatCode="yyyy/m/d">
                  <c:v>42465</c:v>
                </c:pt>
                <c:pt idx="54" c:formatCode="yyyy/m/d">
                  <c:v>42466</c:v>
                </c:pt>
                <c:pt idx="55" c:formatCode="yyyy/m/d">
                  <c:v>42467</c:v>
                </c:pt>
                <c:pt idx="56" c:formatCode="yyyy/m/d">
                  <c:v>42468</c:v>
                </c:pt>
                <c:pt idx="57" c:formatCode="yyyy/m/d">
                  <c:v>42469</c:v>
                </c:pt>
                <c:pt idx="58" c:formatCode="yyyy/m/d">
                  <c:v>42470</c:v>
                </c:pt>
                <c:pt idx="59" c:formatCode="yyyy/m/d">
                  <c:v>42471</c:v>
                </c:pt>
                <c:pt idx="60" c:formatCode="yyyy/m/d">
                  <c:v>42472</c:v>
                </c:pt>
                <c:pt idx="61" c:formatCode="yyyy/m/d">
                  <c:v>42473</c:v>
                </c:pt>
                <c:pt idx="62" c:formatCode="yyyy/m/d">
                  <c:v>42474</c:v>
                </c:pt>
                <c:pt idx="63" c:formatCode="yyyy/m/d">
                  <c:v>42475</c:v>
                </c:pt>
                <c:pt idx="64" c:formatCode="yyyy/m/d">
                  <c:v>42476</c:v>
                </c:pt>
                <c:pt idx="65" c:formatCode="yyyy/m/d">
                  <c:v>42477</c:v>
                </c:pt>
                <c:pt idx="66" c:formatCode="yyyy/m/d">
                  <c:v>42478</c:v>
                </c:pt>
                <c:pt idx="67" c:formatCode="yyyy/m/d">
                  <c:v>42479</c:v>
                </c:pt>
                <c:pt idx="68" c:formatCode="yyyy/m/d">
                  <c:v>42480</c:v>
                </c:pt>
                <c:pt idx="69" c:formatCode="yyyy/m/d">
                  <c:v>42481</c:v>
                </c:pt>
                <c:pt idx="70" c:formatCode="yyyy/m/d">
                  <c:v>42482</c:v>
                </c:pt>
                <c:pt idx="71" c:formatCode="yyyy/m/d">
                  <c:v>42483</c:v>
                </c:pt>
                <c:pt idx="72" c:formatCode="yyyy/m/d">
                  <c:v>42484</c:v>
                </c:pt>
                <c:pt idx="73" c:formatCode="yyyy/m/d">
                  <c:v>42485</c:v>
                </c:pt>
                <c:pt idx="74" c:formatCode="yyyy/m/d">
                  <c:v>42486</c:v>
                </c:pt>
                <c:pt idx="75" c:formatCode="yyyy/m/d">
                  <c:v>42487</c:v>
                </c:pt>
                <c:pt idx="76" c:formatCode="yyyy/m/d">
                  <c:v>42488</c:v>
                </c:pt>
                <c:pt idx="77" c:formatCode="yyyy/m/d">
                  <c:v>42489</c:v>
                </c:pt>
                <c:pt idx="78" c:formatCode="yyyy/m/d">
                  <c:v>42490</c:v>
                </c:pt>
                <c:pt idx="79" c:formatCode="yyyy/m/d">
                  <c:v>42491</c:v>
                </c:pt>
                <c:pt idx="80" c:formatCode="yyyy/m/d">
                  <c:v>42492</c:v>
                </c:pt>
                <c:pt idx="81" c:formatCode="yyyy/m/d">
                  <c:v>42493</c:v>
                </c:pt>
                <c:pt idx="82" c:formatCode="yyyy/m/d">
                  <c:v>42494</c:v>
                </c:pt>
                <c:pt idx="83" c:formatCode="yyyy/m/d">
                  <c:v>42495</c:v>
                </c:pt>
                <c:pt idx="84" c:formatCode="yyyy/m/d">
                  <c:v>42496</c:v>
                </c:pt>
                <c:pt idx="85" c:formatCode="yyyy/m/d">
                  <c:v>42497</c:v>
                </c:pt>
                <c:pt idx="86" c:formatCode="yyyy/m/d">
                  <c:v>42498</c:v>
                </c:pt>
                <c:pt idx="87" c:formatCode="yyyy/m/d">
                  <c:v>42499</c:v>
                </c:pt>
                <c:pt idx="88" c:formatCode="yyyy/m/d">
                  <c:v>42500</c:v>
                </c:pt>
                <c:pt idx="89" c:formatCode="yyyy/m/d">
                  <c:v>42501</c:v>
                </c:pt>
                <c:pt idx="90" c:formatCode="yyyy/m/d">
                  <c:v>42502</c:v>
                </c:pt>
                <c:pt idx="91" c:formatCode="yyyy/m/d">
                  <c:v>42503</c:v>
                </c:pt>
                <c:pt idx="92" c:formatCode="yyyy/m/d">
                  <c:v>42504</c:v>
                </c:pt>
                <c:pt idx="93" c:formatCode="yyyy/m/d">
                  <c:v>42505</c:v>
                </c:pt>
                <c:pt idx="94" c:formatCode="yyyy/m/d">
                  <c:v>42506</c:v>
                </c:pt>
                <c:pt idx="95" c:formatCode="yyyy/m/d">
                  <c:v>42507</c:v>
                </c:pt>
                <c:pt idx="96" c:formatCode="yyyy/m/d">
                  <c:v>42508</c:v>
                </c:pt>
                <c:pt idx="97" c:formatCode="yyyy/m/d">
                  <c:v>42509</c:v>
                </c:pt>
                <c:pt idx="98" c:formatCode="yyyy/m/d">
                  <c:v>42510</c:v>
                </c:pt>
                <c:pt idx="99" c:formatCode="yyyy/m/d">
                  <c:v>42511</c:v>
                </c:pt>
                <c:pt idx="100" c:formatCode="yyyy/m/d">
                  <c:v>42512</c:v>
                </c:pt>
                <c:pt idx="101" c:formatCode="yyyy/m/d">
                  <c:v>42513</c:v>
                </c:pt>
                <c:pt idx="102" c:formatCode="yyyy/m/d">
                  <c:v>42514</c:v>
                </c:pt>
                <c:pt idx="103" c:formatCode="yyyy/m/d">
                  <c:v>42515</c:v>
                </c:pt>
                <c:pt idx="104" c:formatCode="yyyy/m/d">
                  <c:v>42516</c:v>
                </c:pt>
                <c:pt idx="105" c:formatCode="yyyy/m/d">
                  <c:v>42517</c:v>
                </c:pt>
                <c:pt idx="106" c:formatCode="yyyy/m/d">
                  <c:v>42518</c:v>
                </c:pt>
                <c:pt idx="107" c:formatCode="yyyy/m/d">
                  <c:v>42519</c:v>
                </c:pt>
                <c:pt idx="108" c:formatCode="yyyy/m/d">
                  <c:v>42520</c:v>
                </c:pt>
                <c:pt idx="109" c:formatCode="yyyy/m/d">
                  <c:v>42521</c:v>
                </c:pt>
                <c:pt idx="110" c:formatCode="yyyy/m/d">
                  <c:v>42522</c:v>
                </c:pt>
                <c:pt idx="111" c:formatCode="yyyy/m/d">
                  <c:v>42523</c:v>
                </c:pt>
                <c:pt idx="112" c:formatCode="yyyy/m/d">
                  <c:v>42524</c:v>
                </c:pt>
                <c:pt idx="113" c:formatCode="yyyy/m/d">
                  <c:v>42525</c:v>
                </c:pt>
                <c:pt idx="114" c:formatCode="yyyy/m/d">
                  <c:v>42526</c:v>
                </c:pt>
                <c:pt idx="115" c:formatCode="yyyy/m/d">
                  <c:v>42527</c:v>
                </c:pt>
                <c:pt idx="116" c:formatCode="yyyy/m/d">
                  <c:v>42528</c:v>
                </c:pt>
                <c:pt idx="117" c:formatCode="yyyy/m/d">
                  <c:v>42529</c:v>
                </c:pt>
                <c:pt idx="118" c:formatCode="yyyy/m/d">
                  <c:v>42530</c:v>
                </c:pt>
                <c:pt idx="119" c:formatCode="yyyy/m/d">
                  <c:v>42531</c:v>
                </c:pt>
                <c:pt idx="120" c:formatCode="yyyy/m/d">
                  <c:v>42532</c:v>
                </c:pt>
                <c:pt idx="121" c:formatCode="yyyy/m/d">
                  <c:v>42533</c:v>
                </c:pt>
                <c:pt idx="122" c:formatCode="yyyy/m/d">
                  <c:v>42534</c:v>
                </c:pt>
                <c:pt idx="123" c:formatCode="yyyy/m/d">
                  <c:v>42535</c:v>
                </c:pt>
                <c:pt idx="124" c:formatCode="yyyy/m/d">
                  <c:v>42536</c:v>
                </c:pt>
                <c:pt idx="125" c:formatCode="yyyy/m/d">
                  <c:v>42537</c:v>
                </c:pt>
                <c:pt idx="126" c:formatCode="yyyy/m/d">
                  <c:v>42538</c:v>
                </c:pt>
                <c:pt idx="127" c:formatCode="yyyy/m/d">
                  <c:v>42539</c:v>
                </c:pt>
                <c:pt idx="128" c:formatCode="yyyy/m/d">
                  <c:v>42540</c:v>
                </c:pt>
                <c:pt idx="129" c:formatCode="yyyy/m/d">
                  <c:v>42541</c:v>
                </c:pt>
                <c:pt idx="130" c:formatCode="yyyy/m/d">
                  <c:v>42542</c:v>
                </c:pt>
                <c:pt idx="131" c:formatCode="yyyy/m/d">
                  <c:v>42543</c:v>
                </c:pt>
                <c:pt idx="132" c:formatCode="yyyy/m/d">
                  <c:v>42544</c:v>
                </c:pt>
                <c:pt idx="133" c:formatCode="yyyy/m/d">
                  <c:v>42545</c:v>
                </c:pt>
                <c:pt idx="134" c:formatCode="yyyy/m/d">
                  <c:v>42546</c:v>
                </c:pt>
                <c:pt idx="135" c:formatCode="yyyy/m/d">
                  <c:v>42547</c:v>
                </c:pt>
                <c:pt idx="136" c:formatCode="yyyy/m/d">
                  <c:v>42548</c:v>
                </c:pt>
                <c:pt idx="137" c:formatCode="yyyy/m/d">
                  <c:v>42549</c:v>
                </c:pt>
                <c:pt idx="138" c:formatCode="yyyy/m/d">
                  <c:v>42550</c:v>
                </c:pt>
                <c:pt idx="139" c:formatCode="yyyy/m/d">
                  <c:v>42551</c:v>
                </c:pt>
                <c:pt idx="140" c:formatCode="yyyy/m/d">
                  <c:v>42552</c:v>
                </c:pt>
                <c:pt idx="141" c:formatCode="yyyy/m/d">
                  <c:v>42553</c:v>
                </c:pt>
                <c:pt idx="142" c:formatCode="yyyy/m/d">
                  <c:v>42554</c:v>
                </c:pt>
                <c:pt idx="143" c:formatCode="yyyy/m/d">
                  <c:v>42555</c:v>
                </c:pt>
                <c:pt idx="144" c:formatCode="yyyy/m/d">
                  <c:v>42556</c:v>
                </c:pt>
                <c:pt idx="145" c:formatCode="yyyy/m/d">
                  <c:v>42557</c:v>
                </c:pt>
                <c:pt idx="146" c:formatCode="yyyy/m/d">
                  <c:v>42558</c:v>
                </c:pt>
                <c:pt idx="147" c:formatCode="yyyy/m/d">
                  <c:v>42559</c:v>
                </c:pt>
                <c:pt idx="148" c:formatCode="yyyy/m/d">
                  <c:v>42560</c:v>
                </c:pt>
                <c:pt idx="149" c:formatCode="yyyy/m/d">
                  <c:v>42561</c:v>
                </c:pt>
                <c:pt idx="150" c:formatCode="yyyy/m/d">
                  <c:v>42562</c:v>
                </c:pt>
                <c:pt idx="151" c:formatCode="yyyy/m/d">
                  <c:v>42563</c:v>
                </c:pt>
                <c:pt idx="152" c:formatCode="yyyy/m/d">
                  <c:v>42564</c:v>
                </c:pt>
                <c:pt idx="153" c:formatCode="yyyy/m/d">
                  <c:v>42565</c:v>
                </c:pt>
                <c:pt idx="154" c:formatCode="yyyy/m/d">
                  <c:v>42566</c:v>
                </c:pt>
                <c:pt idx="155" c:formatCode="yyyy/m/d">
                  <c:v>42567</c:v>
                </c:pt>
                <c:pt idx="156" c:formatCode="yyyy/m/d">
                  <c:v>42568</c:v>
                </c:pt>
                <c:pt idx="157" c:formatCode="yyyy/m/d">
                  <c:v>42569</c:v>
                </c:pt>
                <c:pt idx="158" c:formatCode="yyyy/m/d">
                  <c:v>42570</c:v>
                </c:pt>
                <c:pt idx="159" c:formatCode="yyyy/m/d">
                  <c:v>42571</c:v>
                </c:pt>
                <c:pt idx="160" c:formatCode="yyyy/m/d">
                  <c:v>42572</c:v>
                </c:pt>
                <c:pt idx="161" c:formatCode="yyyy/m/d">
                  <c:v>42573</c:v>
                </c:pt>
                <c:pt idx="162" c:formatCode="yyyy/m/d">
                  <c:v>42574</c:v>
                </c:pt>
                <c:pt idx="163" c:formatCode="yyyy/m/d">
                  <c:v>42575</c:v>
                </c:pt>
                <c:pt idx="164" c:formatCode="yyyy/m/d">
                  <c:v>42576</c:v>
                </c:pt>
                <c:pt idx="165" c:formatCode="yyyy/m/d">
                  <c:v>42577</c:v>
                </c:pt>
                <c:pt idx="166" c:formatCode="yyyy/m/d">
                  <c:v>42578</c:v>
                </c:pt>
                <c:pt idx="167" c:formatCode="yyyy/m/d">
                  <c:v>42579</c:v>
                </c:pt>
                <c:pt idx="168" c:formatCode="yyyy/m/d">
                  <c:v>42580</c:v>
                </c:pt>
                <c:pt idx="169" c:formatCode="yyyy/m/d">
                  <c:v>42581</c:v>
                </c:pt>
                <c:pt idx="170" c:formatCode="yyyy/m/d">
                  <c:v>42582</c:v>
                </c:pt>
                <c:pt idx="171" c:formatCode="yyyy/m/d">
                  <c:v>42583</c:v>
                </c:pt>
                <c:pt idx="172" c:formatCode="yyyy/m/d">
                  <c:v>42584</c:v>
                </c:pt>
                <c:pt idx="173" c:formatCode="yyyy/m/d">
                  <c:v>42585</c:v>
                </c:pt>
                <c:pt idx="174" c:formatCode="yyyy/m/d">
                  <c:v>42586</c:v>
                </c:pt>
                <c:pt idx="175" c:formatCode="yyyy/m/d">
                  <c:v>42587</c:v>
                </c:pt>
                <c:pt idx="176" c:formatCode="yyyy/m/d">
                  <c:v>42588</c:v>
                </c:pt>
                <c:pt idx="177" c:formatCode="yyyy/m/d">
                  <c:v>42589</c:v>
                </c:pt>
                <c:pt idx="178" c:formatCode="yyyy/m/d">
                  <c:v>42590</c:v>
                </c:pt>
                <c:pt idx="179" c:formatCode="yyyy/m/d">
                  <c:v>42591</c:v>
                </c:pt>
                <c:pt idx="180" c:formatCode="yyyy/m/d">
                  <c:v>42592</c:v>
                </c:pt>
                <c:pt idx="181" c:formatCode="yyyy/m/d">
                  <c:v>42593</c:v>
                </c:pt>
                <c:pt idx="182" c:formatCode="yyyy/m/d">
                  <c:v>42594</c:v>
                </c:pt>
                <c:pt idx="183" c:formatCode="yyyy/m/d">
                  <c:v>42595</c:v>
                </c:pt>
                <c:pt idx="184" c:formatCode="yyyy/m/d">
                  <c:v>42596</c:v>
                </c:pt>
                <c:pt idx="185" c:formatCode="yyyy/m/d">
                  <c:v>42597</c:v>
                </c:pt>
                <c:pt idx="186" c:formatCode="yyyy/m/d">
                  <c:v>42598</c:v>
                </c:pt>
                <c:pt idx="187" c:formatCode="yyyy/m/d">
                  <c:v>42599</c:v>
                </c:pt>
                <c:pt idx="188" c:formatCode="yyyy/m/d">
                  <c:v>42600</c:v>
                </c:pt>
                <c:pt idx="189" c:formatCode="yyyy/m/d">
                  <c:v>42601</c:v>
                </c:pt>
                <c:pt idx="190" c:formatCode="yyyy/m/d">
                  <c:v>42602</c:v>
                </c:pt>
                <c:pt idx="191" c:formatCode="yyyy/m/d">
                  <c:v>42603</c:v>
                </c:pt>
                <c:pt idx="192" c:formatCode="yyyy/m/d">
                  <c:v>42604</c:v>
                </c:pt>
                <c:pt idx="193" c:formatCode="yyyy/m/d">
                  <c:v>42605</c:v>
                </c:pt>
                <c:pt idx="194" c:formatCode="yyyy/m/d">
                  <c:v>42606</c:v>
                </c:pt>
                <c:pt idx="195" c:formatCode="yyyy/m/d">
                  <c:v>42607</c:v>
                </c:pt>
                <c:pt idx="196" c:formatCode="yyyy/m/d">
                  <c:v>42608</c:v>
                </c:pt>
                <c:pt idx="197" c:formatCode="yyyy/m/d">
                  <c:v>42609</c:v>
                </c:pt>
                <c:pt idx="198" c:formatCode="yyyy/m/d">
                  <c:v>42610</c:v>
                </c:pt>
                <c:pt idx="199" c:formatCode="yyyy/m/d">
                  <c:v>42611</c:v>
                </c:pt>
                <c:pt idx="200" c:formatCode="yyyy/m/d">
                  <c:v>42612</c:v>
                </c:pt>
                <c:pt idx="201" c:formatCode="yyyy/m/d">
                  <c:v>42613</c:v>
                </c:pt>
                <c:pt idx="202" c:formatCode="yyyy/m/d">
                  <c:v>42614</c:v>
                </c:pt>
                <c:pt idx="203" c:formatCode="yyyy/m/d">
                  <c:v>42615</c:v>
                </c:pt>
                <c:pt idx="204" c:formatCode="yyyy/m/d">
                  <c:v>42616</c:v>
                </c:pt>
                <c:pt idx="205" c:formatCode="yyyy/m/d">
                  <c:v>42617</c:v>
                </c:pt>
                <c:pt idx="206" c:formatCode="yyyy/m/d">
                  <c:v>42618</c:v>
                </c:pt>
                <c:pt idx="207" c:formatCode="yyyy/m/d">
                  <c:v>42619</c:v>
                </c:pt>
                <c:pt idx="208" c:formatCode="yyyy/m/d">
                  <c:v>42620</c:v>
                </c:pt>
                <c:pt idx="209" c:formatCode="yyyy/m/d">
                  <c:v>42621</c:v>
                </c:pt>
                <c:pt idx="210" c:formatCode="yyyy/m/d">
                  <c:v>42622</c:v>
                </c:pt>
                <c:pt idx="211" c:formatCode="yyyy/m/d">
                  <c:v>42623</c:v>
                </c:pt>
                <c:pt idx="212" c:formatCode="yyyy/m/d">
                  <c:v>42624</c:v>
                </c:pt>
                <c:pt idx="213" c:formatCode="yyyy/m/d">
                  <c:v>42625</c:v>
                </c:pt>
                <c:pt idx="214" c:formatCode="yyyy/m/d">
                  <c:v>42626</c:v>
                </c:pt>
                <c:pt idx="215" c:formatCode="yyyy/m/d">
                  <c:v>42627</c:v>
                </c:pt>
                <c:pt idx="216" c:formatCode="yyyy/m/d">
                  <c:v>42628</c:v>
                </c:pt>
                <c:pt idx="217" c:formatCode="yyyy/m/d">
                  <c:v>42629</c:v>
                </c:pt>
                <c:pt idx="218" c:formatCode="yyyy/m/d">
                  <c:v>42630</c:v>
                </c:pt>
                <c:pt idx="219" c:formatCode="yyyy/m/d">
                  <c:v>42631</c:v>
                </c:pt>
                <c:pt idx="220" c:formatCode="yyyy/m/d">
                  <c:v>42632</c:v>
                </c:pt>
                <c:pt idx="221" c:formatCode="yyyy/m/d">
                  <c:v>42633</c:v>
                </c:pt>
                <c:pt idx="222" c:formatCode="yyyy/m/d">
                  <c:v>42634</c:v>
                </c:pt>
                <c:pt idx="223" c:formatCode="yyyy/m/d">
                  <c:v>42635</c:v>
                </c:pt>
                <c:pt idx="224" c:formatCode="yyyy/m/d">
                  <c:v>42636</c:v>
                </c:pt>
                <c:pt idx="225" c:formatCode="yyyy/m/d">
                  <c:v>42637</c:v>
                </c:pt>
                <c:pt idx="226" c:formatCode="yyyy/m/d">
                  <c:v>42638</c:v>
                </c:pt>
                <c:pt idx="227" c:formatCode="yyyy/m/d">
                  <c:v>42639</c:v>
                </c:pt>
                <c:pt idx="228" c:formatCode="yyyy/m/d">
                  <c:v>42640</c:v>
                </c:pt>
                <c:pt idx="229" c:formatCode="yyyy/m/d">
                  <c:v>42641</c:v>
                </c:pt>
                <c:pt idx="230" c:formatCode="yyyy/m/d">
                  <c:v>42642</c:v>
                </c:pt>
                <c:pt idx="231" c:formatCode="yyyy/m/d">
                  <c:v>42643</c:v>
                </c:pt>
                <c:pt idx="232" c:formatCode="yyyy/m/d">
                  <c:v>42644</c:v>
                </c:pt>
                <c:pt idx="233" c:formatCode="yyyy/m/d">
                  <c:v>42645</c:v>
                </c:pt>
                <c:pt idx="234" c:formatCode="yyyy/m/d">
                  <c:v>42646</c:v>
                </c:pt>
                <c:pt idx="235" c:formatCode="yyyy/m/d">
                  <c:v>42647</c:v>
                </c:pt>
                <c:pt idx="236" c:formatCode="yyyy/m/d">
                  <c:v>42648</c:v>
                </c:pt>
                <c:pt idx="237" c:formatCode="yyyy/m/d">
                  <c:v>42649</c:v>
                </c:pt>
                <c:pt idx="238" c:formatCode="yyyy/m/d">
                  <c:v>42650</c:v>
                </c:pt>
                <c:pt idx="239" c:formatCode="yyyy/m/d">
                  <c:v>42651</c:v>
                </c:pt>
                <c:pt idx="240" c:formatCode="yyyy/m/d">
                  <c:v>42652</c:v>
                </c:pt>
                <c:pt idx="241" c:formatCode="yyyy/m/d">
                  <c:v>42653</c:v>
                </c:pt>
                <c:pt idx="242" c:formatCode="yyyy/m/d">
                  <c:v>42654</c:v>
                </c:pt>
                <c:pt idx="243" c:formatCode="yyyy/m/d">
                  <c:v>42655</c:v>
                </c:pt>
                <c:pt idx="244" c:formatCode="yyyy/m/d">
                  <c:v>42656</c:v>
                </c:pt>
                <c:pt idx="245" c:formatCode="yyyy/m/d">
                  <c:v>42657</c:v>
                </c:pt>
                <c:pt idx="246" c:formatCode="yyyy/m/d">
                  <c:v>42658</c:v>
                </c:pt>
                <c:pt idx="247" c:formatCode="yyyy/m/d">
                  <c:v>42659</c:v>
                </c:pt>
                <c:pt idx="248" c:formatCode="yyyy/m/d">
                  <c:v>42660</c:v>
                </c:pt>
                <c:pt idx="249" c:formatCode="yyyy/m/d">
                  <c:v>42661</c:v>
                </c:pt>
                <c:pt idx="250" c:formatCode="yyyy/m/d">
                  <c:v>42662</c:v>
                </c:pt>
                <c:pt idx="251" c:formatCode="yyyy/m/d">
                  <c:v>42663</c:v>
                </c:pt>
                <c:pt idx="252" c:formatCode="yyyy/m/d">
                  <c:v>42664</c:v>
                </c:pt>
                <c:pt idx="253" c:formatCode="yyyy/m/d">
                  <c:v>42665</c:v>
                </c:pt>
                <c:pt idx="254" c:formatCode="yyyy/m/d">
                  <c:v>42666</c:v>
                </c:pt>
                <c:pt idx="255" c:formatCode="yyyy/m/d">
                  <c:v>42667</c:v>
                </c:pt>
                <c:pt idx="256" c:formatCode="yyyy/m/d">
                  <c:v>42668</c:v>
                </c:pt>
                <c:pt idx="257" c:formatCode="yyyy/m/d">
                  <c:v>42669</c:v>
                </c:pt>
                <c:pt idx="258" c:formatCode="yyyy/m/d">
                  <c:v>42670</c:v>
                </c:pt>
                <c:pt idx="259" c:formatCode="yyyy/m/d">
                  <c:v>42671</c:v>
                </c:pt>
                <c:pt idx="260" c:formatCode="yyyy/m/d">
                  <c:v>42672</c:v>
                </c:pt>
                <c:pt idx="261" c:formatCode="yyyy/m/d">
                  <c:v>42673</c:v>
                </c:pt>
                <c:pt idx="262" c:formatCode="yyyy/m/d">
                  <c:v>42674</c:v>
                </c:pt>
                <c:pt idx="263" c:formatCode="yyyy/m/d">
                  <c:v>42675</c:v>
                </c:pt>
                <c:pt idx="264" c:formatCode="yyyy/m/d">
                  <c:v>42676</c:v>
                </c:pt>
                <c:pt idx="265" c:formatCode="yyyy/m/d">
                  <c:v>42677</c:v>
                </c:pt>
                <c:pt idx="266" c:formatCode="yyyy/m/d">
                  <c:v>42678</c:v>
                </c:pt>
                <c:pt idx="267" c:formatCode="yyyy/m/d">
                  <c:v>42679</c:v>
                </c:pt>
                <c:pt idx="268" c:formatCode="yyyy/m/d">
                  <c:v>42680</c:v>
                </c:pt>
                <c:pt idx="269" c:formatCode="yyyy/m/d">
                  <c:v>42681</c:v>
                </c:pt>
                <c:pt idx="270" c:formatCode="yyyy/m/d">
                  <c:v>42682</c:v>
                </c:pt>
                <c:pt idx="271" c:formatCode="yyyy/m/d">
                  <c:v>42683</c:v>
                </c:pt>
                <c:pt idx="272" c:formatCode="yyyy/m/d">
                  <c:v>42684</c:v>
                </c:pt>
                <c:pt idx="273" c:formatCode="yyyy/m/d">
                  <c:v>42685</c:v>
                </c:pt>
                <c:pt idx="274" c:formatCode="yyyy/m/d">
                  <c:v>42686</c:v>
                </c:pt>
                <c:pt idx="275" c:formatCode="yyyy/m/d">
                  <c:v>42687</c:v>
                </c:pt>
                <c:pt idx="276" c:formatCode="yyyy/m/d">
                  <c:v>42688</c:v>
                </c:pt>
                <c:pt idx="277" c:formatCode="yyyy/m/d">
                  <c:v>42689</c:v>
                </c:pt>
                <c:pt idx="278" c:formatCode="yyyy/m/d">
                  <c:v>42690</c:v>
                </c:pt>
                <c:pt idx="279" c:formatCode="yyyy/m/d">
                  <c:v>42691</c:v>
                </c:pt>
                <c:pt idx="280" c:formatCode="yyyy/m/d">
                  <c:v>42692</c:v>
                </c:pt>
                <c:pt idx="281" c:formatCode="yyyy/m/d">
                  <c:v>42693</c:v>
                </c:pt>
                <c:pt idx="282" c:formatCode="yyyy/m/d">
                  <c:v>42694</c:v>
                </c:pt>
                <c:pt idx="283" c:formatCode="yyyy/m/d">
                  <c:v>42695</c:v>
                </c:pt>
                <c:pt idx="284" c:formatCode="yyyy/m/d">
                  <c:v>42696</c:v>
                </c:pt>
                <c:pt idx="285" c:formatCode="yyyy/m/d">
                  <c:v>42697</c:v>
                </c:pt>
                <c:pt idx="286" c:formatCode="yyyy/m/d">
                  <c:v>42698</c:v>
                </c:pt>
                <c:pt idx="287" c:formatCode="yyyy/m/d">
                  <c:v>42699</c:v>
                </c:pt>
                <c:pt idx="288" c:formatCode="yyyy/m/d">
                  <c:v>42700</c:v>
                </c:pt>
                <c:pt idx="289" c:formatCode="yyyy/m/d">
                  <c:v>42701</c:v>
                </c:pt>
                <c:pt idx="290" c:formatCode="yyyy/m/d">
                  <c:v>42702</c:v>
                </c:pt>
                <c:pt idx="291" c:formatCode="yyyy/m/d">
                  <c:v>42703</c:v>
                </c:pt>
                <c:pt idx="292" c:formatCode="yyyy/m/d">
                  <c:v>42704</c:v>
                </c:pt>
                <c:pt idx="293" c:formatCode="yyyy/m/d">
                  <c:v>42705</c:v>
                </c:pt>
                <c:pt idx="294" c:formatCode="yyyy/m/d">
                  <c:v>42706</c:v>
                </c:pt>
                <c:pt idx="295" c:formatCode="yyyy/m/d">
                  <c:v>42707</c:v>
                </c:pt>
                <c:pt idx="296" c:formatCode="yyyy/m/d">
                  <c:v>42708</c:v>
                </c:pt>
                <c:pt idx="297" c:formatCode="yyyy/m/d">
                  <c:v>42709</c:v>
                </c:pt>
                <c:pt idx="298" c:formatCode="yyyy/m/d">
                  <c:v>42710</c:v>
                </c:pt>
                <c:pt idx="299" c:formatCode="yyyy/m/d">
                  <c:v>42711</c:v>
                </c:pt>
                <c:pt idx="300" c:formatCode="yyyy/m/d">
                  <c:v>42712</c:v>
                </c:pt>
                <c:pt idx="301" c:formatCode="yyyy/m/d">
                  <c:v>42713</c:v>
                </c:pt>
                <c:pt idx="302" c:formatCode="yyyy/m/d">
                  <c:v>42714</c:v>
                </c:pt>
                <c:pt idx="303" c:formatCode="yyyy/m/d">
                  <c:v>42715</c:v>
                </c:pt>
                <c:pt idx="304" c:formatCode="yyyy/m/d">
                  <c:v>42716</c:v>
                </c:pt>
                <c:pt idx="305" c:formatCode="yyyy/m/d">
                  <c:v>42717</c:v>
                </c:pt>
                <c:pt idx="306" c:formatCode="yyyy/m/d">
                  <c:v>42718</c:v>
                </c:pt>
                <c:pt idx="307" c:formatCode="yyyy/m/d">
                  <c:v>42719</c:v>
                </c:pt>
                <c:pt idx="308" c:formatCode="yyyy/m/d">
                  <c:v>42720</c:v>
                </c:pt>
                <c:pt idx="309" c:formatCode="yyyy/m/d">
                  <c:v>42721</c:v>
                </c:pt>
                <c:pt idx="310" c:formatCode="yyyy/m/d">
                  <c:v>42722</c:v>
                </c:pt>
                <c:pt idx="311" c:formatCode="yyyy/m/d">
                  <c:v>42723</c:v>
                </c:pt>
                <c:pt idx="312" c:formatCode="yyyy/m/d">
                  <c:v>42724</c:v>
                </c:pt>
                <c:pt idx="313" c:formatCode="yyyy/m/d">
                  <c:v>42725</c:v>
                </c:pt>
                <c:pt idx="314" c:formatCode="yyyy/m/d">
                  <c:v>42726</c:v>
                </c:pt>
                <c:pt idx="315" c:formatCode="yyyy/m/d">
                  <c:v>42727</c:v>
                </c:pt>
                <c:pt idx="316" c:formatCode="yyyy/m/d">
                  <c:v>42728</c:v>
                </c:pt>
                <c:pt idx="317" c:formatCode="yyyy/m/d">
                  <c:v>42729</c:v>
                </c:pt>
                <c:pt idx="318" c:formatCode="yyyy/m/d">
                  <c:v>42730</c:v>
                </c:pt>
                <c:pt idx="319" c:formatCode="yyyy/m/d">
                  <c:v>42731</c:v>
                </c:pt>
                <c:pt idx="320" c:formatCode="yyyy/m/d">
                  <c:v>42732</c:v>
                </c:pt>
                <c:pt idx="321" c:formatCode="yyyy/m/d">
                  <c:v>42733</c:v>
                </c:pt>
                <c:pt idx="322" c:formatCode="yyyy/m/d">
                  <c:v>42734</c:v>
                </c:pt>
                <c:pt idx="323" c:formatCode="yyyy/m/d">
                  <c:v>42735</c:v>
                </c:pt>
                <c:pt idx="324" c:formatCode="yyyy/m/d">
                  <c:v>42736</c:v>
                </c:pt>
                <c:pt idx="325" c:formatCode="yyyy/m/d">
                  <c:v>42737</c:v>
                </c:pt>
                <c:pt idx="326" c:formatCode="yyyy/m/d">
                  <c:v>42738</c:v>
                </c:pt>
                <c:pt idx="327" c:formatCode="yyyy/m/d">
                  <c:v>42739</c:v>
                </c:pt>
                <c:pt idx="328" c:formatCode="yyyy/m/d">
                  <c:v>42740</c:v>
                </c:pt>
                <c:pt idx="329" c:formatCode="yyyy/m/d">
                  <c:v>42741</c:v>
                </c:pt>
                <c:pt idx="330" c:formatCode="yyyy/m/d">
                  <c:v>42742</c:v>
                </c:pt>
                <c:pt idx="331" c:formatCode="yyyy/m/d">
                  <c:v>42743</c:v>
                </c:pt>
                <c:pt idx="332" c:formatCode="yyyy/m/d">
                  <c:v>42744</c:v>
                </c:pt>
              </c:numCache>
            </c:numRef>
          </c:cat>
          <c:val>
            <c:numRef>
              <c:f>金戈铁马5期!$B$31:$B$363</c:f>
              <c:numCache>
                <c:formatCode>0.000</c:formatCode>
                <c:ptCount val="333"/>
                <c:pt idx="0">
                  <c:v>1.0017</c:v>
                </c:pt>
                <c:pt idx="1">
                  <c:v>1.0017</c:v>
                </c:pt>
                <c:pt idx="2">
                  <c:v>1.0016</c:v>
                </c:pt>
                <c:pt idx="3">
                  <c:v>1.0478</c:v>
                </c:pt>
                <c:pt idx="4">
                  <c:v>1.0476</c:v>
                </c:pt>
                <c:pt idx="5">
                  <c:v>1.0305</c:v>
                </c:pt>
                <c:pt idx="6">
                  <c:v>1.0382</c:v>
                </c:pt>
                <c:pt idx="7">
                  <c:v>1.0403</c:v>
                </c:pt>
                <c:pt idx="8">
                  <c:v>1.0402</c:v>
                </c:pt>
                <c:pt idx="9">
                  <c:v>1.0402</c:v>
                </c:pt>
                <c:pt idx="10">
                  <c:v>1.0569</c:v>
                </c:pt>
                <c:pt idx="11">
                  <c:v>1.0687</c:v>
                </c:pt>
                <c:pt idx="12">
                  <c:v>1.068</c:v>
                </c:pt>
                <c:pt idx="13">
                  <c:v>1.0827</c:v>
                </c:pt>
                <c:pt idx="14">
                  <c:v>1.0521</c:v>
                </c:pt>
                <c:pt idx="15">
                  <c:v>1.0521</c:v>
                </c:pt>
                <c:pt idx="16">
                  <c:v>1.052</c:v>
                </c:pt>
                <c:pt idx="17">
                  <c:v>1.0387</c:v>
                </c:pt>
                <c:pt idx="18">
                  <c:v>1.0848</c:v>
                </c:pt>
                <c:pt idx="19">
                  <c:v>1.0938</c:v>
                </c:pt>
                <c:pt idx="20">
                  <c:v>1.08</c:v>
                </c:pt>
                <c:pt idx="21">
                  <c:v>1.0835</c:v>
                </c:pt>
                <c:pt idx="22">
                  <c:v>1.0835</c:v>
                </c:pt>
                <c:pt idx="23">
                  <c:v>1.0834</c:v>
                </c:pt>
                <c:pt idx="24">
                  <c:v>1.0915</c:v>
                </c:pt>
                <c:pt idx="25">
                  <c:v>1.115</c:v>
                </c:pt>
                <c:pt idx="26">
                  <c:v>1.177</c:v>
                </c:pt>
                <c:pt idx="27">
                  <c:v>1.1584</c:v>
                </c:pt>
                <c:pt idx="28">
                  <c:v>1.1794</c:v>
                </c:pt>
                <c:pt idx="29">
                  <c:v>1.1794</c:v>
                </c:pt>
                <c:pt idx="30">
                  <c:v>1.1793</c:v>
                </c:pt>
                <c:pt idx="31">
                  <c:v>1.1566</c:v>
                </c:pt>
                <c:pt idx="32">
                  <c:v>1.1707</c:v>
                </c:pt>
                <c:pt idx="33">
                  <c:v>1.1965</c:v>
                </c:pt>
                <c:pt idx="34">
                  <c:v>1.21</c:v>
                </c:pt>
                <c:pt idx="35">
                  <c:v>1.2029</c:v>
                </c:pt>
                <c:pt idx="36">
                  <c:v>1.2029</c:v>
                </c:pt>
                <c:pt idx="37">
                  <c:v>1.2028</c:v>
                </c:pt>
                <c:pt idx="38">
                  <c:v>1.2312</c:v>
                </c:pt>
                <c:pt idx="39">
                  <c:v>1.2235</c:v>
                </c:pt>
                <c:pt idx="40">
                  <c:v>1.1951</c:v>
                </c:pt>
                <c:pt idx="41">
                  <c:v>1.2151</c:v>
                </c:pt>
                <c:pt idx="42">
                  <c:v>1.2203</c:v>
                </c:pt>
                <c:pt idx="43">
                  <c:v>1.2203</c:v>
                </c:pt>
                <c:pt idx="44">
                  <c:v>1.2202</c:v>
                </c:pt>
                <c:pt idx="45">
                  <c:v>1.1951</c:v>
                </c:pt>
                <c:pt idx="46">
                  <c:v>1.1613</c:v>
                </c:pt>
                <c:pt idx="47">
                  <c:v>1.17241218536499</c:v>
                </c:pt>
                <c:pt idx="48">
                  <c:v>1.15339625875903</c:v>
                </c:pt>
                <c:pt idx="49">
                  <c:v>1.15549858202393</c:v>
                </c:pt>
                <c:pt idx="50">
                  <c:v>1.15546070072201</c:v>
                </c:pt>
                <c:pt idx="51">
                  <c:v>1.15542282091995</c:v>
                </c:pt>
                <c:pt idx="52">
                  <c:v>1.1553849421178</c:v>
                </c:pt>
                <c:pt idx="53">
                  <c:v>1.14256290434359</c:v>
                </c:pt>
                <c:pt idx="54">
                  <c:v>1.12990831322274</c:v>
                </c:pt>
                <c:pt idx="55">
                  <c:v>1.11542415320989</c:v>
                </c:pt>
                <c:pt idx="56">
                  <c:v>1.12283265147007</c:v>
                </c:pt>
                <c:pt idx="57">
                  <c:v>1.12279584056366</c:v>
                </c:pt>
                <c:pt idx="58">
                  <c:v>1.12275903065715</c:v>
                </c:pt>
                <c:pt idx="59">
                  <c:v>1.126153713758</c:v>
                </c:pt>
                <c:pt idx="60">
                  <c:v>1.13756047719553</c:v>
                </c:pt>
                <c:pt idx="61">
                  <c:v>1.14992998314726</c:v>
                </c:pt>
                <c:pt idx="62">
                  <c:v>1.16376750578678</c:v>
                </c:pt>
                <c:pt idx="63">
                  <c:v>1.1796023119455</c:v>
                </c:pt>
                <c:pt idx="64">
                  <c:v>1.17956363922085</c:v>
                </c:pt>
                <c:pt idx="65">
                  <c:v>1.179524968496</c:v>
                </c:pt>
                <c:pt idx="66">
                  <c:v>1.1588033179057</c:v>
                </c:pt>
                <c:pt idx="67">
                  <c:v>1.1791439906882</c:v>
                </c:pt>
                <c:pt idx="68">
                  <c:v>1.18761589663532</c:v>
                </c:pt>
                <c:pt idx="69">
                  <c:v>1.2287410968699</c:v>
                </c:pt>
                <c:pt idx="70">
                  <c:v>1.2124938559743</c:v>
                </c:pt>
                <c:pt idx="71">
                  <c:v>1.21245410535487</c:v>
                </c:pt>
                <c:pt idx="72">
                  <c:v>1.21241435573535</c:v>
                </c:pt>
                <c:pt idx="73">
                  <c:v>1.22091362651104</c:v>
                </c:pt>
                <c:pt idx="74">
                  <c:v>1.22622907460105</c:v>
                </c:pt>
                <c:pt idx="75">
                  <c:v>1.2330094086845</c:v>
                </c:pt>
                <c:pt idx="76">
                  <c:v>1.22706225926306</c:v>
                </c:pt>
                <c:pt idx="77">
                  <c:v>1.22794832850033</c:v>
                </c:pt>
                <c:pt idx="78">
                  <c:v>1.22790807093039</c:v>
                </c:pt>
                <c:pt idx="79">
                  <c:v>1.22786781436036</c:v>
                </c:pt>
                <c:pt idx="80">
                  <c:v>1.22782755979013</c:v>
                </c:pt>
                <c:pt idx="81">
                  <c:v>1.21177830306672</c:v>
                </c:pt>
                <c:pt idx="82">
                  <c:v>1.21678106568202</c:v>
                </c:pt>
                <c:pt idx="83">
                  <c:v>1.21335020361307</c:v>
                </c:pt>
                <c:pt idx="84">
                  <c:v>1.21398905374661</c:v>
                </c:pt>
                <c:pt idx="85">
                  <c:v>1.21394925363201</c:v>
                </c:pt>
                <c:pt idx="86">
                  <c:v>1.21390945451732</c:v>
                </c:pt>
                <c:pt idx="87">
                  <c:v>1.19644989697171</c:v>
                </c:pt>
                <c:pt idx="88">
                  <c:v>1.19605067194525</c:v>
                </c:pt>
                <c:pt idx="89">
                  <c:v>1.19939864260631</c:v>
                </c:pt>
                <c:pt idx="90">
                  <c:v>1.19932351944006</c:v>
                </c:pt>
                <c:pt idx="91">
                  <c:v>1.20458868243905</c:v>
                </c:pt>
                <c:pt idx="92">
                  <c:v>1.20454919079435</c:v>
                </c:pt>
                <c:pt idx="93">
                  <c:v>1.20450970014954</c:v>
                </c:pt>
                <c:pt idx="94">
                  <c:v>1.205832375526</c:v>
                </c:pt>
                <c:pt idx="95">
                  <c:v>1.2019122092244</c:v>
                </c:pt>
                <c:pt idx="96">
                  <c:v>1.23750535801443</c:v>
                </c:pt>
                <c:pt idx="97">
                  <c:v>1.23070386249683</c:v>
                </c:pt>
                <c:pt idx="98">
                  <c:v>1.22894582862137</c:v>
                </c:pt>
                <c:pt idx="99">
                  <c:v>1.22890553855461</c:v>
                </c:pt>
                <c:pt idx="100">
                  <c:v>1.22886524948775</c:v>
                </c:pt>
                <c:pt idx="101">
                  <c:v>1.25023540926864</c:v>
                </c:pt>
                <c:pt idx="102">
                  <c:v>1.21482972417784</c:v>
                </c:pt>
                <c:pt idx="103">
                  <c:v>1.20708263597183</c:v>
                </c:pt>
                <c:pt idx="104">
                  <c:v>1.21880049453932</c:v>
                </c:pt>
                <c:pt idx="105">
                  <c:v>1.22131298526244</c:v>
                </c:pt>
                <c:pt idx="106">
                  <c:v>1.22127294517127</c:v>
                </c:pt>
                <c:pt idx="107">
                  <c:v>1.22123290608001</c:v>
                </c:pt>
                <c:pt idx="108">
                  <c:v>1.2291939788962</c:v>
                </c:pt>
                <c:pt idx="109">
                  <c:v>1.22544705618203</c:v>
                </c:pt>
                <c:pt idx="110">
                  <c:v>1.1968146993586</c:v>
                </c:pt>
                <c:pt idx="111">
                  <c:v>1.19834989848786</c:v>
                </c:pt>
                <c:pt idx="112">
                  <c:v>1.18793390882802</c:v>
                </c:pt>
                <c:pt idx="113">
                  <c:v>1.18789496313001</c:v>
                </c:pt>
                <c:pt idx="114">
                  <c:v>1.18785601893186</c:v>
                </c:pt>
                <c:pt idx="115">
                  <c:v>1.21128056515739</c:v>
                </c:pt>
                <c:pt idx="116">
                  <c:v>1.25508161116787</c:v>
                </c:pt>
                <c:pt idx="117">
                  <c:v>1.25389362514263</c:v>
                </c:pt>
                <c:pt idx="118">
                  <c:v>1.25385251665577</c:v>
                </c:pt>
                <c:pt idx="119">
                  <c:v>1.25381141016871</c:v>
                </c:pt>
                <c:pt idx="120">
                  <c:v>1.25377030468155</c:v>
                </c:pt>
                <c:pt idx="121">
                  <c:v>1.25372920069424</c:v>
                </c:pt>
                <c:pt idx="122">
                  <c:v>1.28438718327001</c:v>
                </c:pt>
                <c:pt idx="123">
                  <c:v>1.28479885608127</c:v>
                </c:pt>
                <c:pt idx="124">
                  <c:v>1.25836056806626</c:v>
                </c:pt>
                <c:pt idx="125">
                  <c:v>1.27855816181657</c:v>
                </c:pt>
                <c:pt idx="126">
                  <c:v>1.2943871690414</c:v>
                </c:pt>
                <c:pt idx="127">
                  <c:v>1.29434473318411</c:v>
                </c:pt>
                <c:pt idx="128">
                  <c:v>1.29430229832673</c:v>
                </c:pt>
                <c:pt idx="129">
                  <c:v>1.31276021590944</c:v>
                </c:pt>
                <c:pt idx="130">
                  <c:v>1.30614361834155</c:v>
                </c:pt>
                <c:pt idx="131">
                  <c:v>1.31005295320055</c:v>
                </c:pt>
                <c:pt idx="132">
                  <c:v>1.33108059491908</c:v>
                </c:pt>
                <c:pt idx="133">
                  <c:v>1.34812473301919</c:v>
                </c:pt>
                <c:pt idx="134">
                  <c:v>1.34808053483395</c:v>
                </c:pt>
                <c:pt idx="135">
                  <c:v>1.34803633914846</c:v>
                </c:pt>
                <c:pt idx="136">
                  <c:v>1.41496943843851</c:v>
                </c:pt>
                <c:pt idx="137">
                  <c:v>1.47210758694104</c:v>
                </c:pt>
                <c:pt idx="138">
                  <c:v>1.44792680404161</c:v>
                </c:pt>
                <c:pt idx="139">
                  <c:v>1.47169105860379</c:v>
                </c:pt>
                <c:pt idx="140">
                  <c:v>1.51091564988151</c:v>
                </c:pt>
                <c:pt idx="141">
                  <c:v>1.51086611521723</c:v>
                </c:pt>
                <c:pt idx="142">
                  <c:v>1.51081658155286</c:v>
                </c:pt>
                <c:pt idx="143">
                  <c:v>1.58417584800119</c:v>
                </c:pt>
                <c:pt idx="144">
                  <c:v>1.613</c:v>
                </c:pt>
                <c:pt idx="145">
                  <c:v>1.611</c:v>
                </c:pt>
                <c:pt idx="146">
                  <c:v>1.62989314544146</c:v>
                </c:pt>
                <c:pt idx="147">
                  <c:v>1.62588288393522</c:v>
                </c:pt>
                <c:pt idx="148">
                  <c:v>1.62582957963895</c:v>
                </c:pt>
                <c:pt idx="149">
                  <c:v>1.62577627684253</c:v>
                </c:pt>
                <c:pt idx="150">
                  <c:v>1.63951748588448</c:v>
                </c:pt>
                <c:pt idx="151">
                  <c:v>1.68667093812301</c:v>
                </c:pt>
                <c:pt idx="152">
                  <c:v>1.705</c:v>
                </c:pt>
                <c:pt idx="153">
                  <c:v>1.70059586872951</c:v>
                </c:pt>
                <c:pt idx="154">
                  <c:v>1.69928023716541</c:v>
                </c:pt>
                <c:pt idx="155">
                  <c:v>1.69922452610409</c:v>
                </c:pt>
                <c:pt idx="156">
                  <c:v>1.69916881704257</c:v>
                </c:pt>
                <c:pt idx="157">
                  <c:v>1.70815959383597</c:v>
                </c:pt>
                <c:pt idx="158">
                  <c:v>1.6744085297161</c:v>
                </c:pt>
                <c:pt idx="159">
                  <c:v>1.65856183521796</c:v>
                </c:pt>
                <c:pt idx="160">
                  <c:v>1.69670126493241</c:v>
                </c:pt>
                <c:pt idx="161">
                  <c:v>1.71283216518554</c:v>
                </c:pt>
                <c:pt idx="162">
                  <c:v>1.71277600966761</c:v>
                </c:pt>
                <c:pt idx="163">
                  <c:v>1.71271985614948</c:v>
                </c:pt>
                <c:pt idx="164">
                  <c:v>1.68983345988815</c:v>
                </c:pt>
                <c:pt idx="165">
                  <c:v>1.64888659524391</c:v>
                </c:pt>
                <c:pt idx="166">
                  <c:v>1.6642783831514</c:v>
                </c:pt>
                <c:pt idx="167">
                  <c:v>1.7086694805593</c:v>
                </c:pt>
                <c:pt idx="168">
                  <c:v>1.73906334091947</c:v>
                </c:pt>
                <c:pt idx="169">
                  <c:v>1.73900632548549</c:v>
                </c:pt>
                <c:pt idx="170">
                  <c:v>1.73894931155136</c:v>
                </c:pt>
                <c:pt idx="171">
                  <c:v>1.79526638870933</c:v>
                </c:pt>
                <c:pt idx="172">
                  <c:v>1.79918770239893</c:v>
                </c:pt>
                <c:pt idx="173">
                  <c:v>1.78044718840413</c:v>
                </c:pt>
                <c:pt idx="174">
                  <c:v>1.77935459506637</c:v>
                </c:pt>
                <c:pt idx="175">
                  <c:v>1.79308237491931</c:v>
                </c:pt>
                <c:pt idx="176">
                  <c:v>1.79302358815825</c:v>
                </c:pt>
                <c:pt idx="177">
                  <c:v>1.792964803397</c:v>
                </c:pt>
                <c:pt idx="178">
                  <c:v>1.79318813609459</c:v>
                </c:pt>
                <c:pt idx="179">
                  <c:v>1.80332803520722</c:v>
                </c:pt>
                <c:pt idx="180">
                  <c:v>1.79373318538524</c:v>
                </c:pt>
                <c:pt idx="181">
                  <c:v>1.77729791734542</c:v>
                </c:pt>
                <c:pt idx="182">
                  <c:v>1.77921545514962</c:v>
                </c:pt>
                <c:pt idx="183">
                  <c:v>1.77915712334415</c:v>
                </c:pt>
                <c:pt idx="184">
                  <c:v>1.77909879303853</c:v>
                </c:pt>
                <c:pt idx="185">
                  <c:v>1.78078047436775</c:v>
                </c:pt>
                <c:pt idx="186">
                  <c:v>1.78511384983064</c:v>
                </c:pt>
                <c:pt idx="187">
                  <c:v>1.79031951313817</c:v>
                </c:pt>
                <c:pt idx="188">
                  <c:v>1.80443243389251</c:v>
                </c:pt>
                <c:pt idx="189">
                  <c:v>1.83457107216822</c:v>
                </c:pt>
                <c:pt idx="190">
                  <c:v>1.83451092503996</c:v>
                </c:pt>
                <c:pt idx="191">
                  <c:v>1.83445078041146</c:v>
                </c:pt>
                <c:pt idx="192">
                  <c:v>1.85574230386907</c:v>
                </c:pt>
                <c:pt idx="193">
                  <c:v>1.862</c:v>
                </c:pt>
                <c:pt idx="194">
                  <c:v>1.897</c:v>
                </c:pt>
                <c:pt idx="195">
                  <c:v>1.88228728546833</c:v>
                </c:pt>
                <c:pt idx="196">
                  <c:v>1.85674179829542</c:v>
                </c:pt>
                <c:pt idx="197">
                  <c:v>1.85668092473808</c:v>
                </c:pt>
                <c:pt idx="198">
                  <c:v>1.85662005318055</c:v>
                </c:pt>
                <c:pt idx="199">
                  <c:v>1.80986973658671</c:v>
                </c:pt>
                <c:pt idx="200">
                  <c:v>1.75145589812086</c:v>
                </c:pt>
                <c:pt idx="201">
                  <c:v>1.73045292899371</c:v>
                </c:pt>
                <c:pt idx="202">
                  <c:v>1.70588558883116</c:v>
                </c:pt>
                <c:pt idx="203">
                  <c:v>1.7285895833991</c:v>
                </c:pt>
                <c:pt idx="204">
                  <c:v>1.72853291143159</c:v>
                </c:pt>
                <c:pt idx="205">
                  <c:v>1.72847624146388</c:v>
                </c:pt>
                <c:pt idx="206">
                  <c:v>1.73624495305895</c:v>
                </c:pt>
                <c:pt idx="207">
                  <c:v>1.72649205866576</c:v>
                </c:pt>
                <c:pt idx="208">
                  <c:v>1.7127835899276</c:v>
                </c:pt>
                <c:pt idx="209">
                  <c:v>1.70992618687586</c:v>
                </c:pt>
                <c:pt idx="210">
                  <c:v>1.70011049261338</c:v>
                </c:pt>
                <c:pt idx="211">
                  <c:v>1.7000547545547</c:v>
                </c:pt>
                <c:pt idx="212">
                  <c:v>1.69999901799587</c:v>
                </c:pt>
                <c:pt idx="213">
                  <c:v>1.70585520429739</c:v>
                </c:pt>
                <c:pt idx="214">
                  <c:v>1.6837582854649</c:v>
                </c:pt>
                <c:pt idx="215">
                  <c:v>1.6683051350478</c:v>
                </c:pt>
                <c:pt idx="216">
                  <c:v>1.66825043938736</c:v>
                </c:pt>
                <c:pt idx="217">
                  <c:v>1.66819574572671</c:v>
                </c:pt>
                <c:pt idx="218">
                  <c:v>1.66814105406588</c:v>
                </c:pt>
                <c:pt idx="219">
                  <c:v>1.66808636440485</c:v>
                </c:pt>
                <c:pt idx="220">
                  <c:v>1.66803167624367</c:v>
                </c:pt>
                <c:pt idx="221">
                  <c:v>1.66797698958235</c:v>
                </c:pt>
                <c:pt idx="222">
                  <c:v>1.667922292922</c:v>
                </c:pt>
                <c:pt idx="223">
                  <c:v>1.66786760976033</c:v>
                </c:pt>
                <c:pt idx="224">
                  <c:v>1.66781292859847</c:v>
                </c:pt>
                <c:pt idx="225">
                  <c:v>1.66775824893646</c:v>
                </c:pt>
                <c:pt idx="226">
                  <c:v>1.66770357127426</c:v>
                </c:pt>
                <c:pt idx="227">
                  <c:v>1.66764889561186</c:v>
                </c:pt>
                <c:pt idx="228">
                  <c:v>1.66759422144932</c:v>
                </c:pt>
                <c:pt idx="229">
                  <c:v>1.66658068039424</c:v>
                </c:pt>
                <c:pt idx="230">
                  <c:v>1.71409357954248</c:v>
                </c:pt>
                <c:pt idx="231">
                  <c:v>1.7152743687703</c:v>
                </c:pt>
                <c:pt idx="232">
                  <c:v>1.71521813326018</c:v>
                </c:pt>
                <c:pt idx="233">
                  <c:v>1.71516189924991</c:v>
                </c:pt>
                <c:pt idx="234">
                  <c:v>1.71510566723945</c:v>
                </c:pt>
                <c:pt idx="235">
                  <c:v>1.71504943722879</c:v>
                </c:pt>
                <c:pt idx="236">
                  <c:v>1.71499320871799</c:v>
                </c:pt>
                <c:pt idx="237">
                  <c:v>1.71493698270694</c:v>
                </c:pt>
                <c:pt idx="238">
                  <c:v>1.71488075819574</c:v>
                </c:pt>
                <c:pt idx="239">
                  <c:v>1.7148245361843</c:v>
                </c:pt>
                <c:pt idx="240">
                  <c:v>1.71476831567272</c:v>
                </c:pt>
                <c:pt idx="241">
                  <c:v>1.72706089113462</c:v>
                </c:pt>
                <c:pt idx="242">
                  <c:v>1.74794244311488</c:v>
                </c:pt>
                <c:pt idx="243">
                  <c:v>1.75722405351622</c:v>
                </c:pt>
                <c:pt idx="244">
                  <c:v>1.76981414143407</c:v>
                </c:pt>
                <c:pt idx="245">
                  <c:v>1.77509230066433</c:v>
                </c:pt>
                <c:pt idx="246">
                  <c:v>1.77503410384568</c:v>
                </c:pt>
                <c:pt idx="247">
                  <c:v>1.77497590902683</c:v>
                </c:pt>
                <c:pt idx="248">
                  <c:v>1.82076715474805</c:v>
                </c:pt>
                <c:pt idx="249">
                  <c:v>1.85131726185495</c:v>
                </c:pt>
                <c:pt idx="250">
                  <c:v>1.87218996069947</c:v>
                </c:pt>
                <c:pt idx="251">
                  <c:v>1.84763486434164</c:v>
                </c:pt>
                <c:pt idx="252">
                  <c:v>1.841200045028</c:v>
                </c:pt>
                <c:pt idx="253">
                  <c:v>1.84113968092093</c:v>
                </c:pt>
                <c:pt idx="254">
                  <c:v>1.84107931931361</c:v>
                </c:pt>
                <c:pt idx="255">
                  <c:v>1.85444415509825</c:v>
                </c:pt>
                <c:pt idx="256">
                  <c:v>1.89042947160369</c:v>
                </c:pt>
                <c:pt idx="257">
                  <c:v>1.90321896005546</c:v>
                </c:pt>
                <c:pt idx="258">
                  <c:v>1.87326918284256</c:v>
                </c:pt>
                <c:pt idx="259">
                  <c:v>1.87412167062015</c:v>
                </c:pt>
                <c:pt idx="260" c:formatCode="0.000_ ">
                  <c:v>1.87406022711845</c:v>
                </c:pt>
                <c:pt idx="261" c:formatCode="0.000_ ">
                  <c:v>1.87399878561655</c:v>
                </c:pt>
                <c:pt idx="262" c:formatCode="0.000_ ">
                  <c:v>1.87351937391816</c:v>
                </c:pt>
                <c:pt idx="263" c:formatCode="0.000_ ">
                  <c:v>1.86044229404193</c:v>
                </c:pt>
                <c:pt idx="264" c:formatCode="0.000_ ">
                  <c:v>1.85452035365951</c:v>
                </c:pt>
                <c:pt idx="265" c:formatCode="0.000_ ">
                  <c:v>1.8885340196434</c:v>
                </c:pt>
                <c:pt idx="266" c:formatCode="0.000_ ">
                  <c:v>1.91056554485981</c:v>
                </c:pt>
                <c:pt idx="267" c:formatCode="0.000_ ">
                  <c:v>1.91050290647476</c:v>
                </c:pt>
                <c:pt idx="268" c:formatCode="0.000_ ">
                  <c:v>1.91044027008951</c:v>
                </c:pt>
                <c:pt idx="269" c:formatCode="0.000_ ">
                  <c:v>1.94295775863473</c:v>
                </c:pt>
                <c:pt idx="270" c:formatCode="0.000_ ">
                  <c:v>1.92524194010608</c:v>
                </c:pt>
                <c:pt idx="271" c:formatCode="0.000_ ">
                  <c:v>1.90344455653206</c:v>
                </c:pt>
                <c:pt idx="272" c:formatCode="0.000_ ">
                  <c:v>1.87327904288</c:v>
                </c:pt>
                <c:pt idx="273" c:formatCode="0.000_ ">
                  <c:v>1.87946881311606</c:v>
                </c:pt>
                <c:pt idx="274" c:formatCode="0.000_ ">
                  <c:v>1.87940719413149</c:v>
                </c:pt>
                <c:pt idx="275" c:formatCode="0.000_ ">
                  <c:v>1.87934557764667</c:v>
                </c:pt>
                <c:pt idx="276" c:formatCode="0.000_ ">
                  <c:v>1.88263871466076</c:v>
                </c:pt>
                <c:pt idx="277" c:formatCode="0.000_ ">
                  <c:v>1.88621753178589</c:v>
                </c:pt>
                <c:pt idx="278" c:formatCode="0.000_ ">
                  <c:v>1.83745642899103</c:v>
                </c:pt>
                <c:pt idx="279" c:formatCode="0.000_ ">
                  <c:v>1.78684611522169</c:v>
                </c:pt>
                <c:pt idx="280" c:formatCode="0.000_ ">
                  <c:v>1.77033146843106</c:v>
                </c:pt>
                <c:pt idx="281" c:formatCode="0.000_ ">
                  <c:v>1.77027342809713</c:v>
                </c:pt>
                <c:pt idx="282" c:formatCode="0.000_ ">
                  <c:v>1.77021538926305</c:v>
                </c:pt>
                <c:pt idx="283" c:formatCode="0.000_ ">
                  <c:v>1.75689018860912</c:v>
                </c:pt>
                <c:pt idx="284" c:formatCode="0.000_ ">
                  <c:v>1.80281312097469</c:v>
                </c:pt>
                <c:pt idx="285" c:formatCode="0.000_ ">
                  <c:v>1.80824182500832</c:v>
                </c:pt>
                <c:pt idx="286" c:formatCode="0.000_ ">
                  <c:v>1.91327228461976</c:v>
                </c:pt>
                <c:pt idx="287" c:formatCode="0.000_ ">
                  <c:v>1.99913464097894</c:v>
                </c:pt>
                <c:pt idx="288" c:formatCode="0.000_ ">
                  <c:v>1.99906909837741</c:v>
                </c:pt>
                <c:pt idx="289" c:formatCode="0.000_ ">
                  <c:v>1.99900355827563</c:v>
                </c:pt>
                <c:pt idx="290" c:formatCode="0.000_ ">
                  <c:v>2.08149937328668</c:v>
                </c:pt>
                <c:pt idx="291" c:formatCode="0.000_ ">
                  <c:v>2.03628811794506</c:v>
                </c:pt>
                <c:pt idx="292" c:formatCode="0.000_ ">
                  <c:v>2.01004646473397</c:v>
                </c:pt>
                <c:pt idx="293" c:formatCode="0.000_ ">
                  <c:v>2.01419075365606</c:v>
                </c:pt>
                <c:pt idx="294" c:formatCode="0.000_ ">
                  <c:v>2.00193712189235</c:v>
                </c:pt>
                <c:pt idx="295" c:formatCode="0.000_ ">
                  <c:v>2.00187148779975</c:v>
                </c:pt>
                <c:pt idx="296" c:formatCode="0.000_ ">
                  <c:v>2.00180585570695</c:v>
                </c:pt>
                <c:pt idx="297" c:formatCode="0.000_ ">
                  <c:v>2.0103664924919</c:v>
                </c:pt>
                <c:pt idx="298" c:formatCode="0.000_ ">
                  <c:v>1.99915157632566</c:v>
                </c:pt>
                <c:pt idx="299" c:formatCode="0.000_ ">
                  <c:v>2.01324312166673</c:v>
                </c:pt>
                <c:pt idx="300" c:formatCode="0.000_ ">
                  <c:v>2.00553032311327</c:v>
                </c:pt>
                <c:pt idx="301" c:formatCode="0.000_ ">
                  <c:v>1.98344208893295</c:v>
                </c:pt>
                <c:pt idx="302" c:formatCode="0.000_ ">
                  <c:v>1.98337706128115</c:v>
                </c:pt>
                <c:pt idx="303" c:formatCode="0.000_ ">
                  <c:v>1.98331203562915</c:v>
                </c:pt>
                <c:pt idx="304" c:formatCode="0.000_ ">
                  <c:v>1.92701118188739</c:v>
                </c:pt>
                <c:pt idx="305" c:formatCode="0.000_ ">
                  <c:v>1.90246306284842</c:v>
                </c:pt>
                <c:pt idx="306" c:formatCode="0.000_ ">
                  <c:v>1.91929794437678</c:v>
                </c:pt>
                <c:pt idx="307" c:formatCode="0.000_ ">
                  <c:v>1.94198435866095</c:v>
                </c:pt>
                <c:pt idx="308" c:formatCode="0.000_ ">
                  <c:v>1.94391549513762</c:v>
                </c:pt>
                <c:pt idx="309" c:formatCode="0.000_ ">
                  <c:v>1.94385176285935</c:v>
                </c:pt>
                <c:pt idx="310" c:formatCode="0.000_ ">
                  <c:v>1.94378803308085</c:v>
                </c:pt>
                <c:pt idx="311" c:formatCode="0.000_ ">
                  <c:v>1.94463138325047</c:v>
                </c:pt>
                <c:pt idx="312" c:formatCode="0.000_ ">
                  <c:v>1.93676338984759</c:v>
                </c:pt>
                <c:pt idx="313" c:formatCode="0.000_ ">
                  <c:v>1.93999182967761</c:v>
                </c:pt>
                <c:pt idx="314" c:formatCode="0.000_ ">
                  <c:v>1.91395153830898</c:v>
                </c:pt>
                <c:pt idx="315" c:formatCode="0.000_ ">
                  <c:v>1.87377411154991</c:v>
                </c:pt>
                <c:pt idx="316" c:formatCode="0.000_ ">
                  <c:v>1.87371267954708</c:v>
                </c:pt>
                <c:pt idx="317" c:formatCode="0.000_ ">
                  <c:v>1.87365124904411</c:v>
                </c:pt>
                <c:pt idx="318" c:formatCode="0.000_ ">
                  <c:v>1.82700242004275</c:v>
                </c:pt>
                <c:pt idx="319" c:formatCode="0.0000_ ">
                  <c:v>1.79347243234074</c:v>
                </c:pt>
                <c:pt idx="320" c:formatCode="0.0000_ ">
                  <c:v>1.82169253690947</c:v>
                </c:pt>
                <c:pt idx="321" c:formatCode="0.0000_ ">
                  <c:v>1.82163281223997</c:v>
                </c:pt>
                <c:pt idx="322" c:formatCode="0.0000_ ">
                  <c:v>1.82157308957028</c:v>
                </c:pt>
                <c:pt idx="323" c:formatCode="0.0000_ ">
                  <c:v>1.82151336890039</c:v>
                </c:pt>
                <c:pt idx="324" c:formatCode="0.0000_ ">
                  <c:v>1.8214536502303</c:v>
                </c:pt>
                <c:pt idx="325" c:formatCode="0.0000_ ">
                  <c:v>1.82139393306007</c:v>
                </c:pt>
                <c:pt idx="326" c:formatCode="0.0000_ ">
                  <c:v>1.8213342183896</c:v>
                </c:pt>
                <c:pt idx="327" c:formatCode="0.0000_ ">
                  <c:v>1.82127385178277</c:v>
                </c:pt>
                <c:pt idx="328" c:formatCode="0.0000_ ">
                  <c:v>1.82121397712791</c:v>
                </c:pt>
                <c:pt idx="329" c:formatCode="0.0000_ ">
                  <c:v>1.82115410497281</c:v>
                </c:pt>
                <c:pt idx="330" c:formatCode="0.0000_ ">
                  <c:v>1.82109423431756</c:v>
                </c:pt>
                <c:pt idx="331" c:formatCode="0.0000_ ">
                  <c:v>1.82103436566212</c:v>
                </c:pt>
                <c:pt idx="332" c:formatCode="0.0000_ ">
                  <c:v>1.82097449900648</c:v>
                </c:pt>
              </c:numCache>
            </c:numRef>
          </c:val>
          <c:smooth val="0"/>
        </c:ser>
        <c:dLbls>
          <c:showLegendKey val="0"/>
          <c:showVal val="0"/>
          <c:showCatName val="0"/>
          <c:showSerName val="0"/>
          <c:showPercent val="0"/>
          <c:showBubbleSize val="0"/>
        </c:dLbls>
        <c:marker val="0"/>
        <c:smooth val="0"/>
        <c:axId val="208191472"/>
        <c:axId val="208192032"/>
      </c:lineChart>
      <c:dateAx>
        <c:axId val="208191472"/>
        <c:scaling>
          <c:orientation val="minMax"/>
          <c:max val="42744"/>
          <c:min val="42409"/>
        </c:scaling>
        <c:delete val="0"/>
        <c:axPos val="b"/>
        <c:numFmt formatCode="m/d/yyyy" sourceLinked="1"/>
        <c:majorTickMark val="out"/>
        <c:minorTickMark val="out"/>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8192032"/>
        <c:crossesAt val="0"/>
        <c:auto val="0"/>
        <c:lblOffset val="100"/>
        <c:baseTimeUnit val="days"/>
        <c:minorUnit val="1"/>
        <c:minorTimeUnit val="months"/>
      </c:dateAx>
      <c:valAx>
        <c:axId val="208192032"/>
        <c:scaling>
          <c:orientation val="minMax"/>
          <c:max val="2.15"/>
          <c:min val="0.95"/>
        </c:scaling>
        <c:delete val="0"/>
        <c:axPos val="l"/>
        <c:majorGridlines>
          <c:spPr>
            <a:ln w="9525" cap="flat" cmpd="sng" algn="ctr">
              <a:solidFill>
                <a:schemeClr val="tx1">
                  <a:lumMod val="15000"/>
                  <a:lumOff val="85000"/>
                </a:schemeClr>
              </a:solidFill>
              <a:prstDash val="solid"/>
              <a:round/>
            </a:ln>
            <a:effectLst/>
          </c:spPr>
        </c:majorGridlines>
        <c:numFmt formatCode="0.000" sourceLinked="1"/>
        <c:majorTickMark val="none"/>
        <c:minorTickMark val="none"/>
        <c:tickLblPos val="nextTo"/>
        <c:spPr>
          <a:noFill/>
          <a:ln w="6350" cap="flat" cmpd="sng" algn="ctr">
            <a:solidFill>
              <a:schemeClr val="accent1"/>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8191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cked"/>
        <c:varyColors val="0"/>
        <c:ser>
          <c:idx val="0"/>
          <c:order val="0"/>
          <c:tx>
            <c:strRef>
              <c:f>[产品净值表现.xlsx]奔石善盈!$B$1</c:f>
              <c:strCache>
                <c:ptCount val="1"/>
                <c:pt idx="0">
                  <c:v>累计净值</c:v>
                </c:pt>
              </c:strCache>
            </c:strRef>
          </c:tx>
          <c:spPr>
            <a:ln w="28575" cap="rnd">
              <a:solidFill>
                <a:schemeClr val="accent1"/>
              </a:solidFill>
              <a:round/>
            </a:ln>
            <a:effectLst/>
          </c:spPr>
          <c:marker>
            <c:symbol val="none"/>
          </c:marker>
          <c:dLbls>
            <c:delete val="1"/>
          </c:dLbls>
          <c:cat>
            <c:numRef>
              <c:f>[产品净值表现.xlsx]奔石善盈!$A$2:$A$360</c:f>
              <c:numCache>
                <c:formatCode>yyyy/m/d</c:formatCode>
                <c:ptCount val="359"/>
                <c:pt idx="0" c:formatCode="yyyy/m/d">
                  <c:v>42866</c:v>
                </c:pt>
                <c:pt idx="1" c:formatCode="yyyy/m/d">
                  <c:v>42867</c:v>
                </c:pt>
                <c:pt idx="2" c:formatCode="yyyy/m/d">
                  <c:v>42868</c:v>
                </c:pt>
                <c:pt idx="3" c:formatCode="yyyy/m/d">
                  <c:v>42869</c:v>
                </c:pt>
                <c:pt idx="4" c:formatCode="yyyy/m/d">
                  <c:v>42870</c:v>
                </c:pt>
                <c:pt idx="5" c:formatCode="yyyy/m/d">
                  <c:v>42871</c:v>
                </c:pt>
                <c:pt idx="6" c:formatCode="yyyy/m/d">
                  <c:v>42872</c:v>
                </c:pt>
                <c:pt idx="7" c:formatCode="yyyy/m/d">
                  <c:v>42873</c:v>
                </c:pt>
                <c:pt idx="8" c:formatCode="yyyy/m/d">
                  <c:v>42874</c:v>
                </c:pt>
                <c:pt idx="9" c:formatCode="yyyy/m/d">
                  <c:v>42875</c:v>
                </c:pt>
                <c:pt idx="10" c:formatCode="yyyy/m/d">
                  <c:v>42876</c:v>
                </c:pt>
                <c:pt idx="11" c:formatCode="yyyy/m/d">
                  <c:v>42877</c:v>
                </c:pt>
                <c:pt idx="12" c:formatCode="yyyy/m/d">
                  <c:v>42878</c:v>
                </c:pt>
                <c:pt idx="13" c:formatCode="yyyy/m/d">
                  <c:v>42879</c:v>
                </c:pt>
                <c:pt idx="14" c:formatCode="yyyy/m/d">
                  <c:v>42880</c:v>
                </c:pt>
                <c:pt idx="15" c:formatCode="yyyy/m/d">
                  <c:v>42881</c:v>
                </c:pt>
                <c:pt idx="16" c:formatCode="yyyy/m/d">
                  <c:v>42882</c:v>
                </c:pt>
                <c:pt idx="17" c:formatCode="yyyy/m/d">
                  <c:v>42883</c:v>
                </c:pt>
                <c:pt idx="18" c:formatCode="yyyy/m/d">
                  <c:v>42884</c:v>
                </c:pt>
                <c:pt idx="19" c:formatCode="yyyy/m/d">
                  <c:v>42885</c:v>
                </c:pt>
                <c:pt idx="20" c:formatCode="yyyy/m/d">
                  <c:v>42886</c:v>
                </c:pt>
                <c:pt idx="21" c:formatCode="yyyy/m/d">
                  <c:v>42887</c:v>
                </c:pt>
                <c:pt idx="22" c:formatCode="yyyy/m/d">
                  <c:v>42888</c:v>
                </c:pt>
                <c:pt idx="23" c:formatCode="yyyy/m/d">
                  <c:v>42889</c:v>
                </c:pt>
                <c:pt idx="24" c:formatCode="yyyy/m/d">
                  <c:v>42890</c:v>
                </c:pt>
                <c:pt idx="25" c:formatCode="yyyy/m/d">
                  <c:v>42891</c:v>
                </c:pt>
                <c:pt idx="26" c:formatCode="yyyy/m/d">
                  <c:v>42892</c:v>
                </c:pt>
                <c:pt idx="27" c:formatCode="yyyy/m/d">
                  <c:v>42893</c:v>
                </c:pt>
                <c:pt idx="28" c:formatCode="yyyy/m/d">
                  <c:v>42894</c:v>
                </c:pt>
                <c:pt idx="29" c:formatCode="yyyy/m/d">
                  <c:v>42895</c:v>
                </c:pt>
                <c:pt idx="30" c:formatCode="yyyy/m/d">
                  <c:v>42896</c:v>
                </c:pt>
                <c:pt idx="31" c:formatCode="yyyy/m/d">
                  <c:v>42897</c:v>
                </c:pt>
                <c:pt idx="32" c:formatCode="yyyy/m/d">
                  <c:v>42898</c:v>
                </c:pt>
                <c:pt idx="33" c:formatCode="yyyy/m/d">
                  <c:v>42899</c:v>
                </c:pt>
                <c:pt idx="34" c:formatCode="yyyy/m/d">
                  <c:v>42900</c:v>
                </c:pt>
                <c:pt idx="35" c:formatCode="yyyy/m/d">
                  <c:v>42901</c:v>
                </c:pt>
                <c:pt idx="36" c:formatCode="yyyy/m/d">
                  <c:v>42902</c:v>
                </c:pt>
                <c:pt idx="37" c:formatCode="yyyy/m/d">
                  <c:v>42903</c:v>
                </c:pt>
                <c:pt idx="38" c:formatCode="yyyy/m/d">
                  <c:v>42904</c:v>
                </c:pt>
                <c:pt idx="39" c:formatCode="yyyy/m/d">
                  <c:v>42905</c:v>
                </c:pt>
                <c:pt idx="40" c:formatCode="yyyy/m/d">
                  <c:v>42906</c:v>
                </c:pt>
                <c:pt idx="41" c:formatCode="yyyy/m/d">
                  <c:v>42907</c:v>
                </c:pt>
                <c:pt idx="42" c:formatCode="yyyy/m/d">
                  <c:v>42908</c:v>
                </c:pt>
                <c:pt idx="43" c:formatCode="yyyy/m/d">
                  <c:v>42909</c:v>
                </c:pt>
                <c:pt idx="44" c:formatCode="yyyy/m/d">
                  <c:v>42910</c:v>
                </c:pt>
                <c:pt idx="45" c:formatCode="yyyy/m/d">
                  <c:v>42911</c:v>
                </c:pt>
                <c:pt idx="46" c:formatCode="yyyy/m/d">
                  <c:v>42912</c:v>
                </c:pt>
                <c:pt idx="47" c:formatCode="yyyy/m/d">
                  <c:v>42913</c:v>
                </c:pt>
                <c:pt idx="48" c:formatCode="yyyy/m/d">
                  <c:v>42914</c:v>
                </c:pt>
                <c:pt idx="49" c:formatCode="yyyy/m/d">
                  <c:v>42915</c:v>
                </c:pt>
                <c:pt idx="50" c:formatCode="yyyy/m/d">
                  <c:v>42916</c:v>
                </c:pt>
                <c:pt idx="51" c:formatCode="yyyy/m/d">
                  <c:v>42917</c:v>
                </c:pt>
                <c:pt idx="52" c:formatCode="yyyy/m/d">
                  <c:v>42918</c:v>
                </c:pt>
                <c:pt idx="53" c:formatCode="yyyy/m/d">
                  <c:v>42919</c:v>
                </c:pt>
                <c:pt idx="54" c:formatCode="yyyy/m/d">
                  <c:v>42920</c:v>
                </c:pt>
                <c:pt idx="55" c:formatCode="yyyy/m/d">
                  <c:v>42921</c:v>
                </c:pt>
                <c:pt idx="56" c:formatCode="yyyy/m/d">
                  <c:v>42922</c:v>
                </c:pt>
                <c:pt idx="57" c:formatCode="yyyy/m/d">
                  <c:v>42923</c:v>
                </c:pt>
                <c:pt idx="58" c:formatCode="yyyy/m/d">
                  <c:v>42924</c:v>
                </c:pt>
                <c:pt idx="59" c:formatCode="yyyy/m/d">
                  <c:v>42925</c:v>
                </c:pt>
                <c:pt idx="60" c:formatCode="yyyy/m/d">
                  <c:v>42926</c:v>
                </c:pt>
                <c:pt idx="61" c:formatCode="yyyy/m/d">
                  <c:v>42927</c:v>
                </c:pt>
                <c:pt idx="62" c:formatCode="yyyy/m/d">
                  <c:v>42928</c:v>
                </c:pt>
                <c:pt idx="63" c:formatCode="yyyy/m/d">
                  <c:v>42929</c:v>
                </c:pt>
                <c:pt idx="64" c:formatCode="yyyy/m/d">
                  <c:v>42930</c:v>
                </c:pt>
                <c:pt idx="65" c:formatCode="yyyy/m/d">
                  <c:v>42931</c:v>
                </c:pt>
                <c:pt idx="66" c:formatCode="yyyy/m/d">
                  <c:v>42932</c:v>
                </c:pt>
                <c:pt idx="67" c:formatCode="yyyy/m/d">
                  <c:v>42933</c:v>
                </c:pt>
                <c:pt idx="68" c:formatCode="yyyy/m/d">
                  <c:v>42934</c:v>
                </c:pt>
                <c:pt idx="69" c:formatCode="yyyy/m/d">
                  <c:v>42935</c:v>
                </c:pt>
                <c:pt idx="70" c:formatCode="yyyy/m/d">
                  <c:v>42936</c:v>
                </c:pt>
                <c:pt idx="71" c:formatCode="yyyy/m/d">
                  <c:v>42937</c:v>
                </c:pt>
                <c:pt idx="72" c:formatCode="yyyy/m/d">
                  <c:v>42938</c:v>
                </c:pt>
                <c:pt idx="73" c:formatCode="yyyy/m/d">
                  <c:v>42939</c:v>
                </c:pt>
                <c:pt idx="74" c:formatCode="yyyy/m/d">
                  <c:v>42940</c:v>
                </c:pt>
                <c:pt idx="75" c:formatCode="yyyy/m/d">
                  <c:v>42941</c:v>
                </c:pt>
                <c:pt idx="76" c:formatCode="yyyy/m/d">
                  <c:v>42942</c:v>
                </c:pt>
                <c:pt idx="77" c:formatCode="yyyy/m/d">
                  <c:v>42943</c:v>
                </c:pt>
                <c:pt idx="78" c:formatCode="yyyy/m/d">
                  <c:v>42944</c:v>
                </c:pt>
                <c:pt idx="79" c:formatCode="yyyy/m/d">
                  <c:v>42945</c:v>
                </c:pt>
                <c:pt idx="80" c:formatCode="yyyy/m/d">
                  <c:v>42946</c:v>
                </c:pt>
                <c:pt idx="81" c:formatCode="yyyy/m/d">
                  <c:v>42947</c:v>
                </c:pt>
                <c:pt idx="82" c:formatCode="yyyy/m/d">
                  <c:v>42948</c:v>
                </c:pt>
                <c:pt idx="83" c:formatCode="yyyy/m/d">
                  <c:v>42949</c:v>
                </c:pt>
                <c:pt idx="84" c:formatCode="yyyy/m/d">
                  <c:v>42950</c:v>
                </c:pt>
                <c:pt idx="85" c:formatCode="yyyy/m/d">
                  <c:v>42951</c:v>
                </c:pt>
                <c:pt idx="86" c:formatCode="yyyy/m/d">
                  <c:v>42952</c:v>
                </c:pt>
                <c:pt idx="87" c:formatCode="yyyy/m/d">
                  <c:v>42953</c:v>
                </c:pt>
                <c:pt idx="88" c:formatCode="yyyy/m/d">
                  <c:v>42954</c:v>
                </c:pt>
                <c:pt idx="89" c:formatCode="yyyy/m/d">
                  <c:v>42955</c:v>
                </c:pt>
                <c:pt idx="90" c:formatCode="yyyy/m/d">
                  <c:v>42956</c:v>
                </c:pt>
                <c:pt idx="91" c:formatCode="yyyy/m/d">
                  <c:v>42957</c:v>
                </c:pt>
                <c:pt idx="92" c:formatCode="yyyy/m/d">
                  <c:v>42958</c:v>
                </c:pt>
                <c:pt idx="93" c:formatCode="yyyy/m/d">
                  <c:v>42959</c:v>
                </c:pt>
                <c:pt idx="94" c:formatCode="yyyy/m/d">
                  <c:v>42960</c:v>
                </c:pt>
                <c:pt idx="95" c:formatCode="yyyy/m/d">
                  <c:v>42961</c:v>
                </c:pt>
                <c:pt idx="96" c:formatCode="yyyy/m/d">
                  <c:v>42962</c:v>
                </c:pt>
                <c:pt idx="97" c:formatCode="yyyy/m/d">
                  <c:v>42963</c:v>
                </c:pt>
                <c:pt idx="98" c:formatCode="yyyy/m/d">
                  <c:v>42964</c:v>
                </c:pt>
                <c:pt idx="99" c:formatCode="yyyy/m/d">
                  <c:v>42965</c:v>
                </c:pt>
                <c:pt idx="100" c:formatCode="yyyy/m/d">
                  <c:v>42966</c:v>
                </c:pt>
                <c:pt idx="101" c:formatCode="yyyy/m/d">
                  <c:v>42967</c:v>
                </c:pt>
                <c:pt idx="102" c:formatCode="yyyy/m/d">
                  <c:v>42968</c:v>
                </c:pt>
                <c:pt idx="103" c:formatCode="yyyy/m/d">
                  <c:v>42969</c:v>
                </c:pt>
                <c:pt idx="104" c:formatCode="yyyy/m/d">
                  <c:v>42970</c:v>
                </c:pt>
                <c:pt idx="105" c:formatCode="yyyy/m/d">
                  <c:v>42971</c:v>
                </c:pt>
                <c:pt idx="106" c:formatCode="yyyy/m/d">
                  <c:v>42972</c:v>
                </c:pt>
                <c:pt idx="107" c:formatCode="yyyy/m/d">
                  <c:v>42973</c:v>
                </c:pt>
                <c:pt idx="108" c:formatCode="yyyy/m/d">
                  <c:v>42974</c:v>
                </c:pt>
                <c:pt idx="109" c:formatCode="yyyy/m/d">
                  <c:v>42975</c:v>
                </c:pt>
                <c:pt idx="110" c:formatCode="yyyy/m/d">
                  <c:v>42976</c:v>
                </c:pt>
                <c:pt idx="111" c:formatCode="yyyy/m/d">
                  <c:v>42977</c:v>
                </c:pt>
                <c:pt idx="112" c:formatCode="yyyy/m/d">
                  <c:v>42978</c:v>
                </c:pt>
                <c:pt idx="113" c:formatCode="yyyy/m/d">
                  <c:v>42979</c:v>
                </c:pt>
                <c:pt idx="114" c:formatCode="yyyy/m/d">
                  <c:v>42980</c:v>
                </c:pt>
                <c:pt idx="115" c:formatCode="yyyy/m/d">
                  <c:v>42981</c:v>
                </c:pt>
                <c:pt idx="116" c:formatCode="yyyy/m/d">
                  <c:v>42982</c:v>
                </c:pt>
                <c:pt idx="117" c:formatCode="yyyy/m/d">
                  <c:v>42983</c:v>
                </c:pt>
                <c:pt idx="118" c:formatCode="yyyy/m/d">
                  <c:v>42984</c:v>
                </c:pt>
                <c:pt idx="119" c:formatCode="yyyy/m/d">
                  <c:v>42985</c:v>
                </c:pt>
                <c:pt idx="120" c:formatCode="yyyy/m/d">
                  <c:v>42986</c:v>
                </c:pt>
                <c:pt idx="121" c:formatCode="yyyy/m/d">
                  <c:v>42987</c:v>
                </c:pt>
                <c:pt idx="122" c:formatCode="yyyy/m/d">
                  <c:v>42988</c:v>
                </c:pt>
                <c:pt idx="123" c:formatCode="yyyy/m/d">
                  <c:v>42989</c:v>
                </c:pt>
                <c:pt idx="124" c:formatCode="yyyy/m/d">
                  <c:v>42990</c:v>
                </c:pt>
                <c:pt idx="125" c:formatCode="yyyy/m/d">
                  <c:v>42991</c:v>
                </c:pt>
                <c:pt idx="126" c:formatCode="yyyy/m/d">
                  <c:v>42992</c:v>
                </c:pt>
                <c:pt idx="127" c:formatCode="yyyy/m/d">
                  <c:v>42993</c:v>
                </c:pt>
                <c:pt idx="128" c:formatCode="yyyy/m/d">
                  <c:v>42994</c:v>
                </c:pt>
                <c:pt idx="129" c:formatCode="yyyy/m/d">
                  <c:v>42995</c:v>
                </c:pt>
                <c:pt idx="130" c:formatCode="yyyy/m/d">
                  <c:v>42996</c:v>
                </c:pt>
                <c:pt idx="131" c:formatCode="yyyy/m/d">
                  <c:v>42997</c:v>
                </c:pt>
                <c:pt idx="132" c:formatCode="yyyy/m/d">
                  <c:v>42998</c:v>
                </c:pt>
                <c:pt idx="133" c:formatCode="yyyy/m/d">
                  <c:v>42999</c:v>
                </c:pt>
                <c:pt idx="134" c:formatCode="yyyy/m/d">
                  <c:v>43000</c:v>
                </c:pt>
                <c:pt idx="135" c:formatCode="yyyy/m/d">
                  <c:v>43001</c:v>
                </c:pt>
                <c:pt idx="136" c:formatCode="yyyy/m/d">
                  <c:v>43002</c:v>
                </c:pt>
                <c:pt idx="137" c:formatCode="yyyy/m/d">
                  <c:v>43003</c:v>
                </c:pt>
                <c:pt idx="138" c:formatCode="yyyy/m/d">
                  <c:v>43004</c:v>
                </c:pt>
                <c:pt idx="139" c:formatCode="yyyy/m/d">
                  <c:v>43005</c:v>
                </c:pt>
                <c:pt idx="140" c:formatCode="yyyy/m/d">
                  <c:v>43006</c:v>
                </c:pt>
                <c:pt idx="141" c:formatCode="yyyy/m/d">
                  <c:v>43007</c:v>
                </c:pt>
                <c:pt idx="142" c:formatCode="yyyy/m/d">
                  <c:v>43008</c:v>
                </c:pt>
                <c:pt idx="143" c:formatCode="yyyy/m/d">
                  <c:v>43009</c:v>
                </c:pt>
                <c:pt idx="144" c:formatCode="yyyy/m/d">
                  <c:v>43010</c:v>
                </c:pt>
                <c:pt idx="145" c:formatCode="yyyy/m/d">
                  <c:v>43011</c:v>
                </c:pt>
                <c:pt idx="146" c:formatCode="yyyy/m/d">
                  <c:v>43012</c:v>
                </c:pt>
                <c:pt idx="147" c:formatCode="yyyy/m/d">
                  <c:v>43013</c:v>
                </c:pt>
                <c:pt idx="148" c:formatCode="yyyy/m/d">
                  <c:v>43014</c:v>
                </c:pt>
                <c:pt idx="149" c:formatCode="yyyy/m/d">
                  <c:v>43015</c:v>
                </c:pt>
                <c:pt idx="150" c:formatCode="yyyy/m/d">
                  <c:v>43016</c:v>
                </c:pt>
                <c:pt idx="151" c:formatCode="yyyy/m/d">
                  <c:v>43017</c:v>
                </c:pt>
                <c:pt idx="152" c:formatCode="yyyy/m/d">
                  <c:v>43018</c:v>
                </c:pt>
                <c:pt idx="153" c:formatCode="yyyy/m/d">
                  <c:v>43019</c:v>
                </c:pt>
                <c:pt idx="154" c:formatCode="yyyy/m/d">
                  <c:v>43020</c:v>
                </c:pt>
                <c:pt idx="155" c:formatCode="yyyy/m/d">
                  <c:v>43021</c:v>
                </c:pt>
                <c:pt idx="156" c:formatCode="yyyy/m/d">
                  <c:v>43022</c:v>
                </c:pt>
                <c:pt idx="157" c:formatCode="yyyy/m/d">
                  <c:v>43023</c:v>
                </c:pt>
                <c:pt idx="158" c:formatCode="yyyy/m/d">
                  <c:v>43024</c:v>
                </c:pt>
                <c:pt idx="159" c:formatCode="yyyy/m/d">
                  <c:v>43025</c:v>
                </c:pt>
                <c:pt idx="160" c:formatCode="yyyy/m/d">
                  <c:v>43026</c:v>
                </c:pt>
                <c:pt idx="161" c:formatCode="yyyy/m/d">
                  <c:v>43027</c:v>
                </c:pt>
                <c:pt idx="162" c:formatCode="yyyy/m/d">
                  <c:v>43028</c:v>
                </c:pt>
                <c:pt idx="163" c:formatCode="yyyy/m/d">
                  <c:v>43029</c:v>
                </c:pt>
                <c:pt idx="164" c:formatCode="yyyy/m/d">
                  <c:v>43030</c:v>
                </c:pt>
                <c:pt idx="165" c:formatCode="yyyy/m/d">
                  <c:v>43031</c:v>
                </c:pt>
                <c:pt idx="166" c:formatCode="yyyy/m/d">
                  <c:v>43032</c:v>
                </c:pt>
                <c:pt idx="167" c:formatCode="yyyy/m/d">
                  <c:v>43033</c:v>
                </c:pt>
                <c:pt idx="168" c:formatCode="yyyy/m/d">
                  <c:v>43034</c:v>
                </c:pt>
                <c:pt idx="169" c:formatCode="yyyy/m/d">
                  <c:v>43035</c:v>
                </c:pt>
                <c:pt idx="170" c:formatCode="yyyy/m/d">
                  <c:v>43036</c:v>
                </c:pt>
                <c:pt idx="171" c:formatCode="yyyy/m/d">
                  <c:v>43037</c:v>
                </c:pt>
                <c:pt idx="172" c:formatCode="yyyy/m/d">
                  <c:v>43038</c:v>
                </c:pt>
                <c:pt idx="173" c:formatCode="yyyy/m/d">
                  <c:v>43039</c:v>
                </c:pt>
                <c:pt idx="174" c:formatCode="yyyy/m/d">
                  <c:v>43040</c:v>
                </c:pt>
                <c:pt idx="175" c:formatCode="yyyy/m/d">
                  <c:v>43041</c:v>
                </c:pt>
                <c:pt idx="176" c:formatCode="yyyy/m/d">
                  <c:v>43042</c:v>
                </c:pt>
                <c:pt idx="177" c:formatCode="yyyy/m/d">
                  <c:v>43043</c:v>
                </c:pt>
                <c:pt idx="178" c:formatCode="yyyy/m/d">
                  <c:v>43044</c:v>
                </c:pt>
                <c:pt idx="179" c:formatCode="yyyy/m/d">
                  <c:v>43045</c:v>
                </c:pt>
                <c:pt idx="180" c:formatCode="yyyy/m/d">
                  <c:v>43046</c:v>
                </c:pt>
                <c:pt idx="181" c:formatCode="yyyy/m/d">
                  <c:v>43047</c:v>
                </c:pt>
                <c:pt idx="182" c:formatCode="yyyy/m/d">
                  <c:v>43048</c:v>
                </c:pt>
                <c:pt idx="183" c:formatCode="yyyy/m/d">
                  <c:v>43049</c:v>
                </c:pt>
                <c:pt idx="184" c:formatCode="yyyy/m/d">
                  <c:v>43050</c:v>
                </c:pt>
                <c:pt idx="185" c:formatCode="yyyy/m/d">
                  <c:v>43051</c:v>
                </c:pt>
                <c:pt idx="186" c:formatCode="yyyy/m/d">
                  <c:v>43052</c:v>
                </c:pt>
                <c:pt idx="187" c:formatCode="yyyy/m/d">
                  <c:v>43053</c:v>
                </c:pt>
                <c:pt idx="188" c:formatCode="yyyy/m/d">
                  <c:v>43054</c:v>
                </c:pt>
                <c:pt idx="189" c:formatCode="yyyy/m/d">
                  <c:v>43055</c:v>
                </c:pt>
                <c:pt idx="190" c:formatCode="yyyy/m/d">
                  <c:v>43056</c:v>
                </c:pt>
                <c:pt idx="191" c:formatCode="yyyy/m/d">
                  <c:v>43057</c:v>
                </c:pt>
                <c:pt idx="192" c:formatCode="yyyy/m/d">
                  <c:v>43058</c:v>
                </c:pt>
                <c:pt idx="193" c:formatCode="yyyy/m/d">
                  <c:v>43059</c:v>
                </c:pt>
                <c:pt idx="194" c:formatCode="yyyy/m/d">
                  <c:v>43060</c:v>
                </c:pt>
                <c:pt idx="195" c:formatCode="yyyy/m/d">
                  <c:v>43061</c:v>
                </c:pt>
                <c:pt idx="196" c:formatCode="yyyy/m/d">
                  <c:v>43062</c:v>
                </c:pt>
                <c:pt idx="197" c:formatCode="yyyy/m/d">
                  <c:v>43063</c:v>
                </c:pt>
                <c:pt idx="198" c:formatCode="yyyy/m/d">
                  <c:v>43064</c:v>
                </c:pt>
                <c:pt idx="199" c:formatCode="yyyy/m/d">
                  <c:v>43065</c:v>
                </c:pt>
                <c:pt idx="200" c:formatCode="yyyy/m/d">
                  <c:v>43066</c:v>
                </c:pt>
                <c:pt idx="201" c:formatCode="yyyy/m/d">
                  <c:v>43067</c:v>
                </c:pt>
                <c:pt idx="202" c:formatCode="yyyy/m/d">
                  <c:v>43068</c:v>
                </c:pt>
                <c:pt idx="203" c:formatCode="yyyy/m/d">
                  <c:v>43069</c:v>
                </c:pt>
                <c:pt idx="204" c:formatCode="yyyy/m/d">
                  <c:v>43070</c:v>
                </c:pt>
                <c:pt idx="205" c:formatCode="yyyy/m/d">
                  <c:v>43071</c:v>
                </c:pt>
                <c:pt idx="206" c:formatCode="yyyy/m/d">
                  <c:v>43072</c:v>
                </c:pt>
                <c:pt idx="207" c:formatCode="yyyy/m/d">
                  <c:v>43073</c:v>
                </c:pt>
                <c:pt idx="208" c:formatCode="yyyy/m/d">
                  <c:v>43074</c:v>
                </c:pt>
                <c:pt idx="209" c:formatCode="yyyy/m/d">
                  <c:v>43075</c:v>
                </c:pt>
                <c:pt idx="210" c:formatCode="yyyy/m/d">
                  <c:v>43076</c:v>
                </c:pt>
                <c:pt idx="211" c:formatCode="yyyy/m/d">
                  <c:v>43077</c:v>
                </c:pt>
                <c:pt idx="212" c:formatCode="yyyy/m/d">
                  <c:v>43078</c:v>
                </c:pt>
                <c:pt idx="213" c:formatCode="yyyy/m/d">
                  <c:v>43079</c:v>
                </c:pt>
                <c:pt idx="214" c:formatCode="yyyy/m/d">
                  <c:v>43080</c:v>
                </c:pt>
                <c:pt idx="215" c:formatCode="yyyy/m/d">
                  <c:v>43081</c:v>
                </c:pt>
                <c:pt idx="216" c:formatCode="yyyy/m/d">
                  <c:v>43082</c:v>
                </c:pt>
                <c:pt idx="217" c:formatCode="yyyy/m/d">
                  <c:v>43083</c:v>
                </c:pt>
                <c:pt idx="218" c:formatCode="yyyy/m/d">
                  <c:v>43084</c:v>
                </c:pt>
                <c:pt idx="219" c:formatCode="yyyy/m/d">
                  <c:v>43085</c:v>
                </c:pt>
                <c:pt idx="220" c:formatCode="yyyy/m/d">
                  <c:v>43086</c:v>
                </c:pt>
                <c:pt idx="221" c:formatCode="yyyy/m/d">
                  <c:v>43087</c:v>
                </c:pt>
                <c:pt idx="222" c:formatCode="yyyy/m/d">
                  <c:v>43088</c:v>
                </c:pt>
                <c:pt idx="223" c:formatCode="yyyy/m/d">
                  <c:v>43089</c:v>
                </c:pt>
                <c:pt idx="224" c:formatCode="yyyy/m/d">
                  <c:v>43090</c:v>
                </c:pt>
                <c:pt idx="225" c:formatCode="yyyy/m/d">
                  <c:v>43091</c:v>
                </c:pt>
                <c:pt idx="226" c:formatCode="yyyy/m/d">
                  <c:v>43092</c:v>
                </c:pt>
                <c:pt idx="227" c:formatCode="yyyy/m/d">
                  <c:v>43093</c:v>
                </c:pt>
                <c:pt idx="228" c:formatCode="yyyy/m/d">
                  <c:v>43094</c:v>
                </c:pt>
                <c:pt idx="229" c:formatCode="yyyy/m/d">
                  <c:v>43095</c:v>
                </c:pt>
                <c:pt idx="230" c:formatCode="yyyy/m/d">
                  <c:v>43096</c:v>
                </c:pt>
                <c:pt idx="231" c:formatCode="yyyy/m/d">
                  <c:v>43097</c:v>
                </c:pt>
                <c:pt idx="232" c:formatCode="yyyy/m/d">
                  <c:v>43098</c:v>
                </c:pt>
                <c:pt idx="233" c:formatCode="yyyy/m/d">
                  <c:v>43099</c:v>
                </c:pt>
                <c:pt idx="234" c:formatCode="yyyy/m/d">
                  <c:v>43100</c:v>
                </c:pt>
                <c:pt idx="235" c:formatCode="yyyy/m/d">
                  <c:v>43101</c:v>
                </c:pt>
                <c:pt idx="236" c:formatCode="yyyy/m/d">
                  <c:v>43102</c:v>
                </c:pt>
                <c:pt idx="237" c:formatCode="yyyy/m/d">
                  <c:v>43103</c:v>
                </c:pt>
                <c:pt idx="238" c:formatCode="yyyy/m/d">
                  <c:v>43104</c:v>
                </c:pt>
                <c:pt idx="239" c:formatCode="yyyy/m/d">
                  <c:v>43105</c:v>
                </c:pt>
                <c:pt idx="240" c:formatCode="yyyy/m/d">
                  <c:v>43106</c:v>
                </c:pt>
                <c:pt idx="241" c:formatCode="yyyy/m/d">
                  <c:v>43107</c:v>
                </c:pt>
                <c:pt idx="242" c:formatCode="yyyy/m/d">
                  <c:v>43108</c:v>
                </c:pt>
                <c:pt idx="243" c:formatCode="yyyy/m/d">
                  <c:v>43109</c:v>
                </c:pt>
                <c:pt idx="244" c:formatCode="yyyy/m/d">
                  <c:v>43110</c:v>
                </c:pt>
                <c:pt idx="245" c:formatCode="yyyy/m/d">
                  <c:v>43111</c:v>
                </c:pt>
                <c:pt idx="246" c:formatCode="yyyy/m/d">
                  <c:v>43112</c:v>
                </c:pt>
                <c:pt idx="247" c:formatCode="yyyy/m/d">
                  <c:v>43113</c:v>
                </c:pt>
                <c:pt idx="248" c:formatCode="yyyy/m/d">
                  <c:v>43114</c:v>
                </c:pt>
                <c:pt idx="249" c:formatCode="yyyy/m/d">
                  <c:v>43115</c:v>
                </c:pt>
                <c:pt idx="250" c:formatCode="yyyy/m/d">
                  <c:v>43116</c:v>
                </c:pt>
                <c:pt idx="251" c:formatCode="yyyy/m/d">
                  <c:v>43117</c:v>
                </c:pt>
                <c:pt idx="252" c:formatCode="yyyy/m/d">
                  <c:v>43118</c:v>
                </c:pt>
                <c:pt idx="253" c:formatCode="yyyy/m/d">
                  <c:v>43119</c:v>
                </c:pt>
                <c:pt idx="254" c:formatCode="yyyy/m/d">
                  <c:v>43120</c:v>
                </c:pt>
                <c:pt idx="255" c:formatCode="yyyy/m/d">
                  <c:v>43121</c:v>
                </c:pt>
                <c:pt idx="256" c:formatCode="yyyy/m/d">
                  <c:v>43122</c:v>
                </c:pt>
                <c:pt idx="257" c:formatCode="yyyy/m/d">
                  <c:v>43123</c:v>
                </c:pt>
                <c:pt idx="258" c:formatCode="yyyy/m/d">
                  <c:v>43124</c:v>
                </c:pt>
                <c:pt idx="259" c:formatCode="yyyy/m/d">
                  <c:v>43125</c:v>
                </c:pt>
                <c:pt idx="260" c:formatCode="yyyy/m/d">
                  <c:v>43126</c:v>
                </c:pt>
                <c:pt idx="261" c:formatCode="yyyy/m/d">
                  <c:v>43127</c:v>
                </c:pt>
                <c:pt idx="262" c:formatCode="yyyy/m/d">
                  <c:v>43128</c:v>
                </c:pt>
                <c:pt idx="263" c:formatCode="yyyy/m/d">
                  <c:v>43129</c:v>
                </c:pt>
                <c:pt idx="264" c:formatCode="yyyy/m/d">
                  <c:v>43130</c:v>
                </c:pt>
                <c:pt idx="265" c:formatCode="yyyy/m/d">
                  <c:v>43131</c:v>
                </c:pt>
                <c:pt idx="266" c:formatCode="yyyy/m/d">
                  <c:v>43132</c:v>
                </c:pt>
                <c:pt idx="267" c:formatCode="yyyy/m/d">
                  <c:v>43133</c:v>
                </c:pt>
                <c:pt idx="268" c:formatCode="yyyy/m/d">
                  <c:v>43134</c:v>
                </c:pt>
                <c:pt idx="269" c:formatCode="yyyy/m/d">
                  <c:v>43135</c:v>
                </c:pt>
                <c:pt idx="270" c:formatCode="yyyy/m/d">
                  <c:v>43136</c:v>
                </c:pt>
                <c:pt idx="271" c:formatCode="yyyy/m/d">
                  <c:v>43137</c:v>
                </c:pt>
                <c:pt idx="272" c:formatCode="yyyy/m/d">
                  <c:v>43138</c:v>
                </c:pt>
                <c:pt idx="273" c:formatCode="yyyy/m/d">
                  <c:v>43139</c:v>
                </c:pt>
                <c:pt idx="274" c:formatCode="yyyy/m/d">
                  <c:v>43140</c:v>
                </c:pt>
                <c:pt idx="275" c:formatCode="yyyy/m/d">
                  <c:v>43141</c:v>
                </c:pt>
                <c:pt idx="276" c:formatCode="yyyy/m/d">
                  <c:v>43142</c:v>
                </c:pt>
                <c:pt idx="277" c:formatCode="yyyy/m/d">
                  <c:v>43143</c:v>
                </c:pt>
                <c:pt idx="278" c:formatCode="yyyy/m/d">
                  <c:v>43144</c:v>
                </c:pt>
                <c:pt idx="279" c:formatCode="yyyy/m/d">
                  <c:v>43145</c:v>
                </c:pt>
                <c:pt idx="280" c:formatCode="yyyy/m/d">
                  <c:v>43146</c:v>
                </c:pt>
                <c:pt idx="281" c:formatCode="yyyy/m/d">
                  <c:v>43147</c:v>
                </c:pt>
                <c:pt idx="282" c:formatCode="yyyy/m/d">
                  <c:v>43148</c:v>
                </c:pt>
                <c:pt idx="283" c:formatCode="yyyy/m/d">
                  <c:v>43149</c:v>
                </c:pt>
                <c:pt idx="284" c:formatCode="yyyy/m/d">
                  <c:v>43150</c:v>
                </c:pt>
                <c:pt idx="285" c:formatCode="yyyy/m/d">
                  <c:v>43151</c:v>
                </c:pt>
                <c:pt idx="286" c:formatCode="yyyy/m/d">
                  <c:v>43152</c:v>
                </c:pt>
                <c:pt idx="287" c:formatCode="yyyy/m/d">
                  <c:v>43153</c:v>
                </c:pt>
                <c:pt idx="288" c:formatCode="yyyy/m/d">
                  <c:v>43154</c:v>
                </c:pt>
                <c:pt idx="289" c:formatCode="yyyy/m/d">
                  <c:v>43155</c:v>
                </c:pt>
                <c:pt idx="290" c:formatCode="yyyy/m/d">
                  <c:v>43156</c:v>
                </c:pt>
                <c:pt idx="291" c:formatCode="yyyy/m/d">
                  <c:v>43157</c:v>
                </c:pt>
                <c:pt idx="292" c:formatCode="yyyy/m/d">
                  <c:v>43158</c:v>
                </c:pt>
                <c:pt idx="293" c:formatCode="yyyy/m/d">
                  <c:v>43159</c:v>
                </c:pt>
                <c:pt idx="294" c:formatCode="yyyy/m/d">
                  <c:v>43160</c:v>
                </c:pt>
                <c:pt idx="295" c:formatCode="yyyy/m/d">
                  <c:v>43161</c:v>
                </c:pt>
                <c:pt idx="296" c:formatCode="yyyy/m/d">
                  <c:v>43162</c:v>
                </c:pt>
                <c:pt idx="297" c:formatCode="yyyy/m/d">
                  <c:v>43163</c:v>
                </c:pt>
                <c:pt idx="298" c:formatCode="yyyy/m/d">
                  <c:v>43164</c:v>
                </c:pt>
                <c:pt idx="299" c:formatCode="yyyy/m/d">
                  <c:v>43165</c:v>
                </c:pt>
                <c:pt idx="300" c:formatCode="yyyy/m/d">
                  <c:v>43166</c:v>
                </c:pt>
                <c:pt idx="301" c:formatCode="yyyy/m/d">
                  <c:v>43167</c:v>
                </c:pt>
                <c:pt idx="302" c:formatCode="yyyy/m/d">
                  <c:v>43168</c:v>
                </c:pt>
                <c:pt idx="303" c:formatCode="yyyy/m/d">
                  <c:v>43169</c:v>
                </c:pt>
                <c:pt idx="304" c:formatCode="yyyy/m/d">
                  <c:v>43170</c:v>
                </c:pt>
                <c:pt idx="305" c:formatCode="yyyy/m/d">
                  <c:v>43171</c:v>
                </c:pt>
                <c:pt idx="306" c:formatCode="yyyy/m/d">
                  <c:v>43172</c:v>
                </c:pt>
                <c:pt idx="307" c:formatCode="yyyy/m/d">
                  <c:v>43173</c:v>
                </c:pt>
                <c:pt idx="308" c:formatCode="yyyy/m/d">
                  <c:v>43174</c:v>
                </c:pt>
                <c:pt idx="309" c:formatCode="yyyy/m/d">
                  <c:v>43175</c:v>
                </c:pt>
                <c:pt idx="310" c:formatCode="yyyy/m/d">
                  <c:v>43176</c:v>
                </c:pt>
                <c:pt idx="311" c:formatCode="yyyy/m/d">
                  <c:v>43177</c:v>
                </c:pt>
                <c:pt idx="312" c:formatCode="yyyy/m/d">
                  <c:v>43178</c:v>
                </c:pt>
                <c:pt idx="313" c:formatCode="yyyy/m/d">
                  <c:v>43179</c:v>
                </c:pt>
                <c:pt idx="314" c:formatCode="yyyy/m/d">
                  <c:v>43180</c:v>
                </c:pt>
                <c:pt idx="315" c:formatCode="yyyy/m/d">
                  <c:v>43181</c:v>
                </c:pt>
                <c:pt idx="316" c:formatCode="yyyy/m/d">
                  <c:v>43182</c:v>
                </c:pt>
                <c:pt idx="317" c:formatCode="yyyy/m/d">
                  <c:v>43183</c:v>
                </c:pt>
                <c:pt idx="318" c:formatCode="yyyy/m/d">
                  <c:v>43184</c:v>
                </c:pt>
                <c:pt idx="319" c:formatCode="yyyy/m/d">
                  <c:v>43185</c:v>
                </c:pt>
                <c:pt idx="320" c:formatCode="yyyy/m/d">
                  <c:v>43186</c:v>
                </c:pt>
                <c:pt idx="321" c:formatCode="yyyy/m/d">
                  <c:v>43187</c:v>
                </c:pt>
                <c:pt idx="322" c:formatCode="yyyy/m/d">
                  <c:v>43188</c:v>
                </c:pt>
                <c:pt idx="323" c:formatCode="yyyy/m/d">
                  <c:v>43189</c:v>
                </c:pt>
                <c:pt idx="324" c:formatCode="yyyy/m/d">
                  <c:v>43190</c:v>
                </c:pt>
                <c:pt idx="325" c:formatCode="yyyy/m/d">
                  <c:v>43191</c:v>
                </c:pt>
                <c:pt idx="326" c:formatCode="yyyy/m/d">
                  <c:v>43192</c:v>
                </c:pt>
                <c:pt idx="327" c:formatCode="yyyy/m/d">
                  <c:v>43193</c:v>
                </c:pt>
                <c:pt idx="328" c:formatCode="yyyy/m/d">
                  <c:v>43194</c:v>
                </c:pt>
                <c:pt idx="329" c:formatCode="yyyy/m/d">
                  <c:v>43195</c:v>
                </c:pt>
                <c:pt idx="330" c:formatCode="yyyy/m/d">
                  <c:v>43196</c:v>
                </c:pt>
                <c:pt idx="331" c:formatCode="yyyy/m/d">
                  <c:v>43197</c:v>
                </c:pt>
                <c:pt idx="332" c:formatCode="yyyy/m/d">
                  <c:v>43198</c:v>
                </c:pt>
                <c:pt idx="333" c:formatCode="yyyy/m/d">
                  <c:v>43199</c:v>
                </c:pt>
                <c:pt idx="334" c:formatCode="yyyy/m/d">
                  <c:v>43200</c:v>
                </c:pt>
                <c:pt idx="335" c:formatCode="yyyy/m/d">
                  <c:v>43201</c:v>
                </c:pt>
                <c:pt idx="336" c:formatCode="yyyy/m/d">
                  <c:v>43202</c:v>
                </c:pt>
                <c:pt idx="337" c:formatCode="yyyy/m/d">
                  <c:v>43203</c:v>
                </c:pt>
                <c:pt idx="338" c:formatCode="yyyy/m/d">
                  <c:v>43204</c:v>
                </c:pt>
                <c:pt idx="339" c:formatCode="yyyy/m/d">
                  <c:v>43205</c:v>
                </c:pt>
                <c:pt idx="340" c:formatCode="yyyy/m/d">
                  <c:v>43206</c:v>
                </c:pt>
                <c:pt idx="341" c:formatCode="yyyy/m/d">
                  <c:v>43207</c:v>
                </c:pt>
                <c:pt idx="342" c:formatCode="yyyy/m/d">
                  <c:v>43208</c:v>
                </c:pt>
                <c:pt idx="343" c:formatCode="yyyy/m/d">
                  <c:v>43209</c:v>
                </c:pt>
                <c:pt idx="344" c:formatCode="yyyy/m/d">
                  <c:v>43210</c:v>
                </c:pt>
                <c:pt idx="345" c:formatCode="yyyy/m/d">
                  <c:v>43211</c:v>
                </c:pt>
                <c:pt idx="346" c:formatCode="yyyy/m/d">
                  <c:v>43212</c:v>
                </c:pt>
                <c:pt idx="347" c:formatCode="yyyy/m/d">
                  <c:v>43213</c:v>
                </c:pt>
                <c:pt idx="348" c:formatCode="yyyy/m/d">
                  <c:v>43214</c:v>
                </c:pt>
                <c:pt idx="349" c:formatCode="yyyy/m/d">
                  <c:v>43215</c:v>
                </c:pt>
                <c:pt idx="350" c:formatCode="yyyy/m/d">
                  <c:v>43216</c:v>
                </c:pt>
                <c:pt idx="351" c:formatCode="yyyy/m/d">
                  <c:v>43217</c:v>
                </c:pt>
                <c:pt idx="352" c:formatCode="yyyy/m/d">
                  <c:v>43218</c:v>
                </c:pt>
                <c:pt idx="353" c:formatCode="yyyy/m/d">
                  <c:v>43219</c:v>
                </c:pt>
                <c:pt idx="354" c:formatCode="yyyy/m/d">
                  <c:v>43220</c:v>
                </c:pt>
                <c:pt idx="355" c:formatCode="yyyy/m/d">
                  <c:v>43221</c:v>
                </c:pt>
                <c:pt idx="356" c:formatCode="yyyy/m/d">
                  <c:v>43222</c:v>
                </c:pt>
                <c:pt idx="357" c:formatCode="yyyy/m/d">
                  <c:v>43223</c:v>
                </c:pt>
                <c:pt idx="358" c:formatCode="yyyy/m/d">
                  <c:v>43224</c:v>
                </c:pt>
              </c:numCache>
            </c:numRef>
          </c:cat>
          <c:val>
            <c:numRef>
              <c:f>[产品净值表现.xlsx]奔石善盈!$B$2:$B$360</c:f>
              <c:numCache>
                <c:formatCode>0.000_ </c:formatCode>
                <c:ptCount val="359"/>
                <c:pt idx="0">
                  <c:v>1</c:v>
                </c:pt>
                <c:pt idx="1">
                  <c:v>0.999</c:v>
                </c:pt>
                <c:pt idx="2">
                  <c:v>0.999</c:v>
                </c:pt>
                <c:pt idx="3">
                  <c:v>0.999</c:v>
                </c:pt>
                <c:pt idx="4">
                  <c:v>0.999</c:v>
                </c:pt>
                <c:pt idx="5">
                  <c:v>0.999</c:v>
                </c:pt>
                <c:pt idx="6">
                  <c:v>0.999</c:v>
                </c:pt>
                <c:pt idx="7">
                  <c:v>0.999</c:v>
                </c:pt>
                <c:pt idx="8">
                  <c:v>0.999</c:v>
                </c:pt>
                <c:pt idx="9">
                  <c:v>0.999</c:v>
                </c:pt>
                <c:pt idx="10">
                  <c:v>0.999</c:v>
                </c:pt>
                <c:pt idx="11">
                  <c:v>0.998</c:v>
                </c:pt>
                <c:pt idx="12">
                  <c:v>0.998</c:v>
                </c:pt>
                <c:pt idx="13">
                  <c:v>0.998</c:v>
                </c:pt>
                <c:pt idx="14">
                  <c:v>0.998</c:v>
                </c:pt>
                <c:pt idx="15">
                  <c:v>0.991</c:v>
                </c:pt>
                <c:pt idx="16">
                  <c:v>0.991</c:v>
                </c:pt>
                <c:pt idx="17">
                  <c:v>0.991</c:v>
                </c:pt>
                <c:pt idx="18">
                  <c:v>0.991</c:v>
                </c:pt>
                <c:pt idx="19">
                  <c:v>0.99</c:v>
                </c:pt>
                <c:pt idx="20">
                  <c:v>0.973</c:v>
                </c:pt>
                <c:pt idx="21">
                  <c:v>0.982</c:v>
                </c:pt>
                <c:pt idx="22">
                  <c:v>0.981</c:v>
                </c:pt>
                <c:pt idx="23">
                  <c:v>0.981</c:v>
                </c:pt>
                <c:pt idx="24">
                  <c:v>0.981</c:v>
                </c:pt>
                <c:pt idx="25">
                  <c:v>0.978</c:v>
                </c:pt>
                <c:pt idx="26">
                  <c:v>0.95</c:v>
                </c:pt>
                <c:pt idx="27">
                  <c:v>0.95</c:v>
                </c:pt>
                <c:pt idx="28">
                  <c:v>0.975</c:v>
                </c:pt>
                <c:pt idx="29">
                  <c:v>0.97</c:v>
                </c:pt>
                <c:pt idx="30">
                  <c:v>0.97</c:v>
                </c:pt>
                <c:pt idx="31">
                  <c:v>0.97</c:v>
                </c:pt>
                <c:pt idx="32">
                  <c:v>0.969</c:v>
                </c:pt>
                <c:pt idx="33">
                  <c:v>0.972</c:v>
                </c:pt>
                <c:pt idx="34">
                  <c:v>0.973</c:v>
                </c:pt>
                <c:pt idx="35">
                  <c:v>0.973</c:v>
                </c:pt>
                <c:pt idx="36">
                  <c:v>0.973</c:v>
                </c:pt>
                <c:pt idx="37">
                  <c:v>0.973</c:v>
                </c:pt>
                <c:pt idx="38">
                  <c:v>0.973</c:v>
                </c:pt>
                <c:pt idx="39">
                  <c:v>0.95</c:v>
                </c:pt>
                <c:pt idx="40">
                  <c:v>0.95</c:v>
                </c:pt>
                <c:pt idx="41">
                  <c:v>0.975</c:v>
                </c:pt>
                <c:pt idx="42">
                  <c:v>0.978</c:v>
                </c:pt>
                <c:pt idx="43">
                  <c:v>1.074</c:v>
                </c:pt>
                <c:pt idx="44">
                  <c:v>1.074</c:v>
                </c:pt>
                <c:pt idx="45">
                  <c:v>1.074</c:v>
                </c:pt>
                <c:pt idx="46">
                  <c:v>0.982</c:v>
                </c:pt>
                <c:pt idx="47">
                  <c:v>0.98</c:v>
                </c:pt>
                <c:pt idx="48">
                  <c:v>0.979</c:v>
                </c:pt>
                <c:pt idx="49">
                  <c:v>0.982</c:v>
                </c:pt>
                <c:pt idx="50">
                  <c:v>0.982</c:v>
                </c:pt>
                <c:pt idx="51">
                  <c:v>0.982</c:v>
                </c:pt>
                <c:pt idx="52">
                  <c:v>0.982</c:v>
                </c:pt>
                <c:pt idx="53">
                  <c:v>0.979</c:v>
                </c:pt>
                <c:pt idx="54">
                  <c:v>0.983</c:v>
                </c:pt>
                <c:pt idx="55">
                  <c:v>0.986</c:v>
                </c:pt>
                <c:pt idx="56">
                  <c:v>0.986</c:v>
                </c:pt>
                <c:pt idx="57">
                  <c:v>0.988</c:v>
                </c:pt>
                <c:pt idx="58">
                  <c:v>0.988</c:v>
                </c:pt>
                <c:pt idx="59">
                  <c:v>0.988</c:v>
                </c:pt>
                <c:pt idx="60">
                  <c:v>0.986</c:v>
                </c:pt>
                <c:pt idx="61">
                  <c:v>0.988</c:v>
                </c:pt>
                <c:pt idx="62">
                  <c:v>0.994</c:v>
                </c:pt>
                <c:pt idx="63">
                  <c:v>0.994</c:v>
                </c:pt>
                <c:pt idx="64">
                  <c:v>0.999</c:v>
                </c:pt>
                <c:pt idx="65">
                  <c:v>0.999</c:v>
                </c:pt>
                <c:pt idx="66">
                  <c:v>0.999</c:v>
                </c:pt>
                <c:pt idx="67">
                  <c:v>1.022</c:v>
                </c:pt>
                <c:pt idx="68">
                  <c:v>1.003</c:v>
                </c:pt>
                <c:pt idx="69">
                  <c:v>1.006</c:v>
                </c:pt>
                <c:pt idx="70">
                  <c:v>1.009</c:v>
                </c:pt>
                <c:pt idx="71">
                  <c:v>1.01</c:v>
                </c:pt>
                <c:pt idx="72">
                  <c:v>1.01</c:v>
                </c:pt>
                <c:pt idx="73">
                  <c:v>1.01</c:v>
                </c:pt>
                <c:pt idx="74">
                  <c:v>1.019</c:v>
                </c:pt>
                <c:pt idx="75">
                  <c:v>1.02</c:v>
                </c:pt>
                <c:pt idx="76">
                  <c:v>1.018</c:v>
                </c:pt>
                <c:pt idx="77">
                  <c:v>1.022</c:v>
                </c:pt>
                <c:pt idx="78">
                  <c:v>1.021</c:v>
                </c:pt>
                <c:pt idx="79">
                  <c:v>1.021</c:v>
                </c:pt>
                <c:pt idx="80">
                  <c:v>1.021</c:v>
                </c:pt>
                <c:pt idx="81">
                  <c:v>1.025</c:v>
                </c:pt>
                <c:pt idx="82">
                  <c:v>1.032</c:v>
                </c:pt>
                <c:pt idx="83">
                  <c:v>1.037</c:v>
                </c:pt>
                <c:pt idx="84">
                  <c:v>1.039</c:v>
                </c:pt>
                <c:pt idx="85">
                  <c:v>1.037</c:v>
                </c:pt>
                <c:pt idx="86">
                  <c:v>1.037</c:v>
                </c:pt>
                <c:pt idx="87">
                  <c:v>1.037</c:v>
                </c:pt>
                <c:pt idx="88">
                  <c:v>1.049</c:v>
                </c:pt>
                <c:pt idx="89">
                  <c:v>1.061</c:v>
                </c:pt>
                <c:pt idx="90">
                  <c:v>1.077</c:v>
                </c:pt>
                <c:pt idx="91">
                  <c:v>1.074</c:v>
                </c:pt>
                <c:pt idx="92">
                  <c:v>1.074</c:v>
                </c:pt>
                <c:pt idx="93">
                  <c:v>1.074</c:v>
                </c:pt>
                <c:pt idx="94">
                  <c:v>1.074</c:v>
                </c:pt>
                <c:pt idx="95">
                  <c:v>1.084</c:v>
                </c:pt>
                <c:pt idx="96">
                  <c:v>1.09</c:v>
                </c:pt>
                <c:pt idx="97">
                  <c:v>1.098</c:v>
                </c:pt>
                <c:pt idx="98">
                  <c:v>1.102</c:v>
                </c:pt>
                <c:pt idx="99">
                  <c:v>1.107</c:v>
                </c:pt>
                <c:pt idx="100">
                  <c:v>1.107</c:v>
                </c:pt>
                <c:pt idx="101">
                  <c:v>1.107</c:v>
                </c:pt>
                <c:pt idx="102">
                  <c:v>1.105</c:v>
                </c:pt>
                <c:pt idx="103">
                  <c:v>1.101</c:v>
                </c:pt>
                <c:pt idx="104">
                  <c:v>1.104</c:v>
                </c:pt>
                <c:pt idx="105">
                  <c:v>1.09</c:v>
                </c:pt>
                <c:pt idx="106">
                  <c:v>1.104</c:v>
                </c:pt>
                <c:pt idx="107">
                  <c:v>1.104</c:v>
                </c:pt>
                <c:pt idx="108">
                  <c:v>1.103</c:v>
                </c:pt>
                <c:pt idx="109">
                  <c:v>1.113</c:v>
                </c:pt>
                <c:pt idx="110">
                  <c:v>1.109</c:v>
                </c:pt>
                <c:pt idx="111">
                  <c:v>1.112</c:v>
                </c:pt>
                <c:pt idx="112">
                  <c:v>1.121</c:v>
                </c:pt>
                <c:pt idx="113">
                  <c:v>1.122</c:v>
                </c:pt>
                <c:pt idx="114">
                  <c:v>1.122</c:v>
                </c:pt>
                <c:pt idx="115">
                  <c:v>1.122</c:v>
                </c:pt>
                <c:pt idx="116">
                  <c:v>1.12</c:v>
                </c:pt>
                <c:pt idx="117">
                  <c:v>1.123</c:v>
                </c:pt>
                <c:pt idx="118">
                  <c:v>1.131</c:v>
                </c:pt>
                <c:pt idx="119">
                  <c:v>1.129</c:v>
                </c:pt>
                <c:pt idx="120">
                  <c:v>1.127</c:v>
                </c:pt>
                <c:pt idx="121">
                  <c:v>1.127</c:v>
                </c:pt>
                <c:pt idx="122">
                  <c:v>1.127</c:v>
                </c:pt>
                <c:pt idx="123">
                  <c:v>1.125</c:v>
                </c:pt>
                <c:pt idx="124">
                  <c:v>1.132</c:v>
                </c:pt>
                <c:pt idx="125">
                  <c:v>1.134</c:v>
                </c:pt>
                <c:pt idx="126">
                  <c:v>1.132</c:v>
                </c:pt>
                <c:pt idx="127">
                  <c:v>1.136</c:v>
                </c:pt>
                <c:pt idx="128">
                  <c:v>1.136</c:v>
                </c:pt>
                <c:pt idx="129">
                  <c:v>1.136</c:v>
                </c:pt>
                <c:pt idx="130">
                  <c:v>1.136</c:v>
                </c:pt>
                <c:pt idx="131">
                  <c:v>1.147</c:v>
                </c:pt>
                <c:pt idx="132">
                  <c:v>1.153</c:v>
                </c:pt>
                <c:pt idx="133">
                  <c:v>1.154</c:v>
                </c:pt>
                <c:pt idx="134">
                  <c:v>1.147</c:v>
                </c:pt>
                <c:pt idx="135">
                  <c:v>1.147</c:v>
                </c:pt>
                <c:pt idx="136">
                  <c:v>1.146</c:v>
                </c:pt>
                <c:pt idx="137">
                  <c:v>1.133</c:v>
                </c:pt>
                <c:pt idx="138">
                  <c:v>1.131</c:v>
                </c:pt>
                <c:pt idx="139">
                  <c:v>1.129</c:v>
                </c:pt>
                <c:pt idx="140">
                  <c:v>1.122</c:v>
                </c:pt>
                <c:pt idx="141">
                  <c:v>1.132</c:v>
                </c:pt>
                <c:pt idx="142">
                  <c:v>1.132</c:v>
                </c:pt>
                <c:pt idx="143">
                  <c:v>1.132</c:v>
                </c:pt>
                <c:pt idx="144">
                  <c:v>1.131</c:v>
                </c:pt>
                <c:pt idx="145">
                  <c:v>1.131</c:v>
                </c:pt>
                <c:pt idx="146">
                  <c:v>1.131</c:v>
                </c:pt>
                <c:pt idx="147">
                  <c:v>1.131</c:v>
                </c:pt>
                <c:pt idx="148">
                  <c:v>1.131</c:v>
                </c:pt>
                <c:pt idx="149">
                  <c:v>1.131</c:v>
                </c:pt>
                <c:pt idx="150">
                  <c:v>1.131</c:v>
                </c:pt>
                <c:pt idx="151">
                  <c:v>1.145</c:v>
                </c:pt>
                <c:pt idx="152">
                  <c:v>1.15</c:v>
                </c:pt>
                <c:pt idx="153">
                  <c:v>1.144</c:v>
                </c:pt>
                <c:pt idx="154">
                  <c:v>1.142</c:v>
                </c:pt>
                <c:pt idx="155">
                  <c:v>1.154</c:v>
                </c:pt>
                <c:pt idx="156">
                  <c:v>1.154</c:v>
                </c:pt>
                <c:pt idx="157">
                  <c:v>1.154</c:v>
                </c:pt>
                <c:pt idx="158">
                  <c:v>1.144</c:v>
                </c:pt>
                <c:pt idx="159">
                  <c:v>1.141</c:v>
                </c:pt>
                <c:pt idx="160">
                  <c:v>1.134</c:v>
                </c:pt>
                <c:pt idx="161">
                  <c:v>1.126</c:v>
                </c:pt>
                <c:pt idx="162">
                  <c:v>1.143</c:v>
                </c:pt>
                <c:pt idx="163">
                  <c:v>1.143</c:v>
                </c:pt>
                <c:pt idx="164">
                  <c:v>1.143</c:v>
                </c:pt>
                <c:pt idx="165">
                  <c:v>1.147</c:v>
                </c:pt>
                <c:pt idx="166">
                  <c:v>1.146</c:v>
                </c:pt>
                <c:pt idx="167">
                  <c:v>1.154</c:v>
                </c:pt>
                <c:pt idx="168">
                  <c:v>1.154</c:v>
                </c:pt>
                <c:pt idx="169">
                  <c:v>1.154</c:v>
                </c:pt>
                <c:pt idx="170">
                  <c:v>1.154</c:v>
                </c:pt>
                <c:pt idx="171">
                  <c:v>1.154</c:v>
                </c:pt>
                <c:pt idx="172">
                  <c:v>1.153</c:v>
                </c:pt>
                <c:pt idx="173">
                  <c:v>1.178</c:v>
                </c:pt>
                <c:pt idx="174">
                  <c:v>1.17</c:v>
                </c:pt>
                <c:pt idx="175">
                  <c:v>1.177</c:v>
                </c:pt>
                <c:pt idx="176">
                  <c:v>1.16</c:v>
                </c:pt>
                <c:pt idx="177">
                  <c:v>1.16</c:v>
                </c:pt>
                <c:pt idx="178">
                  <c:v>1.16</c:v>
                </c:pt>
                <c:pt idx="179">
                  <c:v>1.184</c:v>
                </c:pt>
                <c:pt idx="180">
                  <c:v>1.183</c:v>
                </c:pt>
                <c:pt idx="181">
                  <c:v>1.22256298374761</c:v>
                </c:pt>
                <c:pt idx="182">
                  <c:v>1.25156298374761</c:v>
                </c:pt>
                <c:pt idx="183">
                  <c:v>1.25656298374761</c:v>
                </c:pt>
                <c:pt idx="184">
                  <c:v>1.25656298374761</c:v>
                </c:pt>
                <c:pt idx="185">
                  <c:v>1.25556298374761</c:v>
                </c:pt>
                <c:pt idx="186">
                  <c:v>1.25356298374761</c:v>
                </c:pt>
                <c:pt idx="187">
                  <c:v>1.24956298374761</c:v>
                </c:pt>
                <c:pt idx="188">
                  <c:v>1.23856298374761</c:v>
                </c:pt>
                <c:pt idx="189">
                  <c:v>1.24556298374761</c:v>
                </c:pt>
                <c:pt idx="190">
                  <c:v>1.21756298374761</c:v>
                </c:pt>
                <c:pt idx="191">
                  <c:v>1.21656298374761</c:v>
                </c:pt>
                <c:pt idx="192">
                  <c:v>1.21656298374761</c:v>
                </c:pt>
                <c:pt idx="193">
                  <c:v>1.23556298374761</c:v>
                </c:pt>
                <c:pt idx="194">
                  <c:v>1.23956298374761</c:v>
                </c:pt>
                <c:pt idx="195">
                  <c:v>1.20356298374761</c:v>
                </c:pt>
                <c:pt idx="196">
                  <c:v>1.13356298374761</c:v>
                </c:pt>
                <c:pt idx="197">
                  <c:v>1.14256298374761</c:v>
                </c:pt>
                <c:pt idx="198">
                  <c:v>1.14256298374761</c:v>
                </c:pt>
                <c:pt idx="199">
                  <c:v>1.14256298374761</c:v>
                </c:pt>
                <c:pt idx="200">
                  <c:v>1.14756298374761</c:v>
                </c:pt>
                <c:pt idx="201">
                  <c:v>1.15956298374761</c:v>
                </c:pt>
                <c:pt idx="202">
                  <c:v>1.15856298374761</c:v>
                </c:pt>
                <c:pt idx="203">
                  <c:v>1.15856298374761</c:v>
                </c:pt>
                <c:pt idx="204">
                  <c:v>1.15956298374761</c:v>
                </c:pt>
                <c:pt idx="205">
                  <c:v>1.15956298374761</c:v>
                </c:pt>
                <c:pt idx="206">
                  <c:v>1.15956298374761</c:v>
                </c:pt>
                <c:pt idx="207">
                  <c:v>1.15756298374761</c:v>
                </c:pt>
                <c:pt idx="208">
                  <c:v>1.15356298374761</c:v>
                </c:pt>
                <c:pt idx="209">
                  <c:v>1.15356298374761</c:v>
                </c:pt>
                <c:pt idx="210">
                  <c:v>1.15156298374761</c:v>
                </c:pt>
                <c:pt idx="211">
                  <c:v>1.15456298374761</c:v>
                </c:pt>
                <c:pt idx="212">
                  <c:v>1.15456298374761</c:v>
                </c:pt>
                <c:pt idx="213">
                  <c:v>1.15456298374761</c:v>
                </c:pt>
                <c:pt idx="214">
                  <c:v>1.15856298374761</c:v>
                </c:pt>
                <c:pt idx="215">
                  <c:v>1.15656298374761</c:v>
                </c:pt>
                <c:pt idx="216">
                  <c:v>1.15856298374761</c:v>
                </c:pt>
                <c:pt idx="217">
                  <c:v>1.15956298374761</c:v>
                </c:pt>
                <c:pt idx="218">
                  <c:v>1.15256298374761</c:v>
                </c:pt>
                <c:pt idx="219">
                  <c:v>1.15256298374761</c:v>
                </c:pt>
                <c:pt idx="220">
                  <c:v>1.15256298374761</c:v>
                </c:pt>
                <c:pt idx="221">
                  <c:v>1.15156298374761</c:v>
                </c:pt>
                <c:pt idx="222">
                  <c:v>1.15156298374761</c:v>
                </c:pt>
                <c:pt idx="223">
                  <c:v>1.14856298374761</c:v>
                </c:pt>
                <c:pt idx="224">
                  <c:v>1.15556298374761</c:v>
                </c:pt>
                <c:pt idx="225">
                  <c:v>1.15456298374761</c:v>
                </c:pt>
                <c:pt idx="226">
                  <c:v>1.15456298374761</c:v>
                </c:pt>
                <c:pt idx="227">
                  <c:v>1.15456298374761</c:v>
                </c:pt>
                <c:pt idx="228">
                  <c:v>1.14456298374761</c:v>
                </c:pt>
                <c:pt idx="229">
                  <c:v>1.14556298374761</c:v>
                </c:pt>
                <c:pt idx="230">
                  <c:v>1.14056298374761</c:v>
                </c:pt>
                <c:pt idx="231">
                  <c:v>1.14156298374761</c:v>
                </c:pt>
                <c:pt idx="232">
                  <c:v>1.13956298374761</c:v>
                </c:pt>
                <c:pt idx="233">
                  <c:v>1.13956298374761</c:v>
                </c:pt>
                <c:pt idx="234">
                  <c:v>1.14156298374761</c:v>
                </c:pt>
                <c:pt idx="235">
                  <c:v>1.14156298374761</c:v>
                </c:pt>
                <c:pt idx="236">
                  <c:v>1.15156298374761</c:v>
                </c:pt>
                <c:pt idx="237">
                  <c:v>1.15156298374761</c:v>
                </c:pt>
                <c:pt idx="238">
                  <c:v>1.15156298374761</c:v>
                </c:pt>
                <c:pt idx="239">
                  <c:v>1.15356298374761</c:v>
                </c:pt>
                <c:pt idx="240">
                  <c:v>1.15456298374761</c:v>
                </c:pt>
                <c:pt idx="241">
                  <c:v>1.15456298374761</c:v>
                </c:pt>
                <c:pt idx="242">
                  <c:v>1.15056298374761</c:v>
                </c:pt>
                <c:pt idx="243">
                  <c:v>1.18856298374761</c:v>
                </c:pt>
                <c:pt idx="244">
                  <c:v>1.17756298374761</c:v>
                </c:pt>
                <c:pt idx="245">
                  <c:v>1.17056298374761</c:v>
                </c:pt>
                <c:pt idx="246">
                  <c:v>1.22056298374761</c:v>
                </c:pt>
                <c:pt idx="247">
                  <c:v>1.21956298374761</c:v>
                </c:pt>
                <c:pt idx="248">
                  <c:v>1.21956298374761</c:v>
                </c:pt>
                <c:pt idx="249">
                  <c:v>1.16656298374761</c:v>
                </c:pt>
                <c:pt idx="250">
                  <c:v>1.19756298374761</c:v>
                </c:pt>
                <c:pt idx="251">
                  <c:v>1.28356298374761</c:v>
                </c:pt>
                <c:pt idx="252">
                  <c:v>1.20356298374761</c:v>
                </c:pt>
                <c:pt idx="253">
                  <c:v>1.19856298374761</c:v>
                </c:pt>
                <c:pt idx="254">
                  <c:v>1.19856298374761</c:v>
                </c:pt>
                <c:pt idx="255">
                  <c:v>1.19856298374761</c:v>
                </c:pt>
                <c:pt idx="256">
                  <c:v>1.21556298374761</c:v>
                </c:pt>
                <c:pt idx="257">
                  <c:v>1.23756298374761</c:v>
                </c:pt>
                <c:pt idx="258">
                  <c:v>1.23556298374761</c:v>
                </c:pt>
                <c:pt idx="259">
                  <c:v>1.21856298374761</c:v>
                </c:pt>
                <c:pt idx="260">
                  <c:v>1.23756298374761</c:v>
                </c:pt>
                <c:pt idx="261">
                  <c:v>1.23756298374761</c:v>
                </c:pt>
                <c:pt idx="262">
                  <c:v>1.23756298374761</c:v>
                </c:pt>
                <c:pt idx="263">
                  <c:v>1.23456298374761</c:v>
                </c:pt>
                <c:pt idx="264">
                  <c:v>1.24056298374761</c:v>
                </c:pt>
                <c:pt idx="265">
                  <c:v>1.24056298374761</c:v>
                </c:pt>
                <c:pt idx="266">
                  <c:v>1.22056298374761</c:v>
                </c:pt>
                <c:pt idx="267">
                  <c:v>1.24556298374761</c:v>
                </c:pt>
                <c:pt idx="268">
                  <c:v>1.24556298374761</c:v>
                </c:pt>
                <c:pt idx="269">
                  <c:v>1.24556298374761</c:v>
                </c:pt>
                <c:pt idx="270">
                  <c:v>1.24656298374761</c:v>
                </c:pt>
                <c:pt idx="271">
                  <c:v>1.23456298374761</c:v>
                </c:pt>
                <c:pt idx="272">
                  <c:v>1.23756298374761</c:v>
                </c:pt>
                <c:pt idx="273">
                  <c:v>1.26256298374761</c:v>
                </c:pt>
                <c:pt idx="274">
                  <c:v>1.20156298374761</c:v>
                </c:pt>
                <c:pt idx="275">
                  <c:v>1.20156298374761</c:v>
                </c:pt>
                <c:pt idx="276">
                  <c:v>1.20156298374761</c:v>
                </c:pt>
                <c:pt idx="277">
                  <c:v>1.22156298374761</c:v>
                </c:pt>
                <c:pt idx="278">
                  <c:v>1.23256298374761</c:v>
                </c:pt>
                <c:pt idx="279">
                  <c:v>1.23856298374761</c:v>
                </c:pt>
                <c:pt idx="280">
                  <c:v>1.23856298374761</c:v>
                </c:pt>
                <c:pt idx="281">
                  <c:v>1.23856298374761</c:v>
                </c:pt>
                <c:pt idx="282">
                  <c:v>1.23856298374761</c:v>
                </c:pt>
                <c:pt idx="283">
                  <c:v>1.23856298374761</c:v>
                </c:pt>
                <c:pt idx="284">
                  <c:v>1.23856298374761</c:v>
                </c:pt>
                <c:pt idx="285">
                  <c:v>1.23856298374761</c:v>
                </c:pt>
                <c:pt idx="286">
                  <c:v>1.23856298374761</c:v>
                </c:pt>
                <c:pt idx="287">
                  <c:v>1.26556298374761</c:v>
                </c:pt>
                <c:pt idx="288">
                  <c:v>1.27556298374761</c:v>
                </c:pt>
                <c:pt idx="289">
                  <c:v>1.27556298374761</c:v>
                </c:pt>
                <c:pt idx="290">
                  <c:v>1.27556298374761</c:v>
                </c:pt>
                <c:pt idx="291">
                  <c:v>1.28556298374761</c:v>
                </c:pt>
                <c:pt idx="292">
                  <c:v>1.26956298374761</c:v>
                </c:pt>
                <c:pt idx="293">
                  <c:v>1.26856298374761</c:v>
                </c:pt>
                <c:pt idx="294">
                  <c:v>1.27556298374761</c:v>
                </c:pt>
                <c:pt idx="295">
                  <c:v>1.27056298374761</c:v>
                </c:pt>
                <c:pt idx="296">
                  <c:v>1.27056298374761</c:v>
                </c:pt>
                <c:pt idx="297">
                  <c:v>1.27056298374761</c:v>
                </c:pt>
                <c:pt idx="298">
                  <c:v>1.30656298374761</c:v>
                </c:pt>
                <c:pt idx="299">
                  <c:v>1.34556298374761</c:v>
                </c:pt>
                <c:pt idx="300">
                  <c:v>1.33356298374761</c:v>
                </c:pt>
                <c:pt idx="301">
                  <c:v>1.33756298374761</c:v>
                </c:pt>
                <c:pt idx="302">
                  <c:v>1.34656298374761</c:v>
                </c:pt>
                <c:pt idx="303">
                  <c:v>1.34656298374761</c:v>
                </c:pt>
                <c:pt idx="304">
                  <c:v>1.34656298374761</c:v>
                </c:pt>
                <c:pt idx="305">
                  <c:v>1.355</c:v>
                </c:pt>
                <c:pt idx="306">
                  <c:v>1.338</c:v>
                </c:pt>
                <c:pt idx="307">
                  <c:v>1.326</c:v>
                </c:pt>
                <c:pt idx="308">
                  <c:v>1.32456298374761</c:v>
                </c:pt>
                <c:pt idx="309">
                  <c:v>1.32756298374761</c:v>
                </c:pt>
                <c:pt idx="310">
                  <c:v>1.32756298374761</c:v>
                </c:pt>
                <c:pt idx="311">
                  <c:v>1.32756298374761</c:v>
                </c:pt>
                <c:pt idx="312">
                  <c:v>1.32656298374761</c:v>
                </c:pt>
                <c:pt idx="313">
                  <c:v>1.32655963071381</c:v>
                </c:pt>
                <c:pt idx="314">
                  <c:v>1.32255963071381</c:v>
                </c:pt>
                <c:pt idx="315">
                  <c:v>1.32055963071381</c:v>
                </c:pt>
                <c:pt idx="316">
                  <c:v>1.30555963071381</c:v>
                </c:pt>
                <c:pt idx="317">
                  <c:v>1.30555963071381</c:v>
                </c:pt>
                <c:pt idx="318">
                  <c:v>1.30555963071381</c:v>
                </c:pt>
                <c:pt idx="319">
                  <c:v>1.29955963071381</c:v>
                </c:pt>
                <c:pt idx="320">
                  <c:v>1.30655963071381</c:v>
                </c:pt>
                <c:pt idx="321">
                  <c:v>1.29055963071381</c:v>
                </c:pt>
                <c:pt idx="322">
                  <c:v>1.30455963071381</c:v>
                </c:pt>
                <c:pt idx="323">
                  <c:v>1.29755963071381</c:v>
                </c:pt>
                <c:pt idx="324">
                  <c:v>1.29855963071381</c:v>
                </c:pt>
                <c:pt idx="325">
                  <c:v>1.29855963071381</c:v>
                </c:pt>
                <c:pt idx="326">
                  <c:v>1.29255963071381</c:v>
                </c:pt>
                <c:pt idx="327">
                  <c:v>1.28755963071381</c:v>
                </c:pt>
                <c:pt idx="328">
                  <c:v>1.29355963071381</c:v>
                </c:pt>
                <c:pt idx="329">
                  <c:v>1.29455963071381</c:v>
                </c:pt>
                <c:pt idx="330">
                  <c:v>1.29355963071381</c:v>
                </c:pt>
                <c:pt idx="331">
                  <c:v>1.29355963071381</c:v>
                </c:pt>
                <c:pt idx="332">
                  <c:v>1.29355963071381</c:v>
                </c:pt>
                <c:pt idx="333">
                  <c:v>1.31155963071381</c:v>
                </c:pt>
                <c:pt idx="334">
                  <c:v>1.33155963071381</c:v>
                </c:pt>
                <c:pt idx="335">
                  <c:v>1.35055963071381</c:v>
                </c:pt>
                <c:pt idx="336">
                  <c:v>1.35755963071381</c:v>
                </c:pt>
                <c:pt idx="337">
                  <c:v>1.34455963071381</c:v>
                </c:pt>
                <c:pt idx="338">
                  <c:v>1.34455963071381</c:v>
                </c:pt>
                <c:pt idx="339">
                  <c:v>1.34455963071381</c:v>
                </c:pt>
                <c:pt idx="340">
                  <c:v>1.33155963071381</c:v>
                </c:pt>
                <c:pt idx="341">
                  <c:v>1.32155963071381</c:v>
                </c:pt>
                <c:pt idx="342">
                  <c:v>1.35255963071381</c:v>
                </c:pt>
                <c:pt idx="343">
                  <c:v>1.35855963071381</c:v>
                </c:pt>
                <c:pt idx="344">
                  <c:v>1.35155963071381</c:v>
                </c:pt>
                <c:pt idx="345">
                  <c:v>1.35155963071381</c:v>
                </c:pt>
                <c:pt idx="346">
                  <c:v>1.35155963071381</c:v>
                </c:pt>
                <c:pt idx="347">
                  <c:v>1.35455963071381</c:v>
                </c:pt>
                <c:pt idx="348">
                  <c:v>1.37155963071381</c:v>
                </c:pt>
                <c:pt idx="349">
                  <c:v>1.35855963071381</c:v>
                </c:pt>
                <c:pt idx="350">
                  <c:v>1.36155963071381</c:v>
                </c:pt>
                <c:pt idx="351">
                  <c:v>1.38155963071381</c:v>
                </c:pt>
                <c:pt idx="352">
                  <c:v>1.38155963071381</c:v>
                </c:pt>
                <c:pt idx="353">
                  <c:v>1.38155963071381</c:v>
                </c:pt>
                <c:pt idx="354">
                  <c:v>1.38155963071381</c:v>
                </c:pt>
                <c:pt idx="355">
                  <c:v>1.38155963071381</c:v>
                </c:pt>
                <c:pt idx="356">
                  <c:v>1.37655963071381</c:v>
                </c:pt>
                <c:pt idx="357">
                  <c:v>1.39455963071381</c:v>
                </c:pt>
                <c:pt idx="358">
                  <c:v>1.39655963071381</c:v>
                </c:pt>
              </c:numCache>
            </c:numRef>
          </c:val>
          <c:smooth val="0"/>
        </c:ser>
        <c:dLbls>
          <c:showLegendKey val="0"/>
          <c:showVal val="0"/>
          <c:showCatName val="0"/>
          <c:showSerName val="0"/>
          <c:showPercent val="0"/>
          <c:showBubbleSize val="0"/>
        </c:dLbls>
        <c:marker val="0"/>
        <c:smooth val="0"/>
        <c:axId val="800156345"/>
        <c:axId val="877742564"/>
      </c:lineChart>
      <c:dateAx>
        <c:axId val="800156345"/>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77742564"/>
        <c:crosses val="autoZero"/>
        <c:auto val="1"/>
        <c:lblOffset val="100"/>
        <c:baseTimeUnit val="days"/>
      </c:dateAx>
      <c:valAx>
        <c:axId val="877742564"/>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00156345"/>
        <c:crosses val="autoZero"/>
        <c:crossBetween val="between"/>
      </c:valAx>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累计净值</a:t>
            </a:r>
            <a:endParaRPr lang="zh-CN" altLang="en-US"/>
          </a:p>
        </c:rich>
      </c:tx>
      <c:layout/>
      <c:overlay val="0"/>
    </c:title>
    <c:autoTitleDeleted val="0"/>
    <c:plotArea>
      <c:layout/>
      <c:lineChart>
        <c:grouping val="standard"/>
        <c:varyColors val="0"/>
        <c:ser>
          <c:idx val="0"/>
          <c:order val="0"/>
          <c:tx>
            <c:strRef>
              <c:f>[宏毅17年.xlsx]Sheet1!$B$1</c:f>
              <c:strCache>
                <c:ptCount val="1"/>
                <c:pt idx="0">
                  <c:v>净值</c:v>
                </c:pt>
              </c:strCache>
            </c:strRef>
          </c:tx>
          <c:marker>
            <c:symbol val="none"/>
          </c:marker>
          <c:dLbls>
            <c:delete val="1"/>
          </c:dLbls>
          <c:cat>
            <c:numRef>
              <c:f>[宏毅17年.xlsx]Sheet1!$A$2:$A$275</c:f>
              <c:numCache>
                <c:formatCode>yyyy/m/d</c:formatCode>
                <c:ptCount val="274"/>
                <c:pt idx="0" c:formatCode="yyyy/m/d">
                  <c:v>42895</c:v>
                </c:pt>
                <c:pt idx="1" c:formatCode="yyyy/m/d">
                  <c:v>42896</c:v>
                </c:pt>
                <c:pt idx="2" c:formatCode="yyyy/m/d">
                  <c:v>42897</c:v>
                </c:pt>
                <c:pt idx="3" c:formatCode="yyyy/m/d">
                  <c:v>42898</c:v>
                </c:pt>
                <c:pt idx="4" c:formatCode="yyyy/m/d">
                  <c:v>42899</c:v>
                </c:pt>
                <c:pt idx="5" c:formatCode="yyyy/m/d">
                  <c:v>42900</c:v>
                </c:pt>
                <c:pt idx="6" c:formatCode="yyyy/m/d">
                  <c:v>42901</c:v>
                </c:pt>
                <c:pt idx="7" c:formatCode="yyyy/m/d">
                  <c:v>42902</c:v>
                </c:pt>
                <c:pt idx="8" c:formatCode="yyyy/m/d">
                  <c:v>42903</c:v>
                </c:pt>
                <c:pt idx="9" c:formatCode="yyyy/m/d">
                  <c:v>42904</c:v>
                </c:pt>
                <c:pt idx="10" c:formatCode="yyyy/m/d">
                  <c:v>42905</c:v>
                </c:pt>
                <c:pt idx="11" c:formatCode="yyyy/m/d">
                  <c:v>42906</c:v>
                </c:pt>
                <c:pt idx="12" c:formatCode="yyyy/m/d">
                  <c:v>42907</c:v>
                </c:pt>
                <c:pt idx="13" c:formatCode="yyyy/m/d">
                  <c:v>42908</c:v>
                </c:pt>
                <c:pt idx="14" c:formatCode="yyyy/m/d">
                  <c:v>42909</c:v>
                </c:pt>
                <c:pt idx="15" c:formatCode="yyyy/m/d">
                  <c:v>42910</c:v>
                </c:pt>
                <c:pt idx="16" c:formatCode="yyyy/m/d">
                  <c:v>42911</c:v>
                </c:pt>
                <c:pt idx="17" c:formatCode="yyyy/m/d">
                  <c:v>42912</c:v>
                </c:pt>
                <c:pt idx="18" c:formatCode="yyyy/m/d">
                  <c:v>42913</c:v>
                </c:pt>
                <c:pt idx="19" c:formatCode="yyyy/m/d">
                  <c:v>42914</c:v>
                </c:pt>
                <c:pt idx="20" c:formatCode="yyyy/m/d">
                  <c:v>42915</c:v>
                </c:pt>
                <c:pt idx="21" c:formatCode="yyyy/m/d">
                  <c:v>42916</c:v>
                </c:pt>
                <c:pt idx="22" c:formatCode="yyyy/m/d">
                  <c:v>42917</c:v>
                </c:pt>
                <c:pt idx="23" c:formatCode="yyyy/m/d">
                  <c:v>42918</c:v>
                </c:pt>
                <c:pt idx="24" c:formatCode="yyyy/m/d">
                  <c:v>42919</c:v>
                </c:pt>
                <c:pt idx="25" c:formatCode="yyyy/m/d">
                  <c:v>42920</c:v>
                </c:pt>
                <c:pt idx="26" c:formatCode="yyyy/m/d">
                  <c:v>42921</c:v>
                </c:pt>
                <c:pt idx="27" c:formatCode="yyyy/m/d">
                  <c:v>42922</c:v>
                </c:pt>
                <c:pt idx="28" c:formatCode="yyyy/m/d">
                  <c:v>42923</c:v>
                </c:pt>
                <c:pt idx="29" c:formatCode="yyyy/m/d">
                  <c:v>42924</c:v>
                </c:pt>
                <c:pt idx="30" c:formatCode="yyyy/m/d">
                  <c:v>42925</c:v>
                </c:pt>
                <c:pt idx="31" c:formatCode="yyyy/m/d">
                  <c:v>42926</c:v>
                </c:pt>
                <c:pt idx="32" c:formatCode="yyyy/m/d">
                  <c:v>42927</c:v>
                </c:pt>
                <c:pt idx="33" c:formatCode="yyyy/m/d">
                  <c:v>42928</c:v>
                </c:pt>
                <c:pt idx="34" c:formatCode="yyyy/m/d">
                  <c:v>42929</c:v>
                </c:pt>
                <c:pt idx="35" c:formatCode="yyyy/m/d">
                  <c:v>42930</c:v>
                </c:pt>
                <c:pt idx="36" c:formatCode="yyyy/m/d">
                  <c:v>42931</c:v>
                </c:pt>
                <c:pt idx="37" c:formatCode="yyyy/m/d">
                  <c:v>42932</c:v>
                </c:pt>
                <c:pt idx="38" c:formatCode="yyyy/m/d">
                  <c:v>42933</c:v>
                </c:pt>
                <c:pt idx="39" c:formatCode="yyyy/m/d">
                  <c:v>42934</c:v>
                </c:pt>
                <c:pt idx="40" c:formatCode="yyyy/m/d">
                  <c:v>42935</c:v>
                </c:pt>
                <c:pt idx="41" c:formatCode="yyyy/m/d">
                  <c:v>42936</c:v>
                </c:pt>
                <c:pt idx="42" c:formatCode="yyyy/m/d">
                  <c:v>42937</c:v>
                </c:pt>
                <c:pt idx="43" c:formatCode="yyyy/m/d">
                  <c:v>42938</c:v>
                </c:pt>
                <c:pt idx="44" c:formatCode="yyyy/m/d">
                  <c:v>42939</c:v>
                </c:pt>
                <c:pt idx="45" c:formatCode="yyyy/m/d">
                  <c:v>42940</c:v>
                </c:pt>
                <c:pt idx="46" c:formatCode="yyyy/m/d">
                  <c:v>42941</c:v>
                </c:pt>
                <c:pt idx="47" c:formatCode="yyyy/m/d">
                  <c:v>42942</c:v>
                </c:pt>
                <c:pt idx="48" c:formatCode="yyyy/m/d">
                  <c:v>42943</c:v>
                </c:pt>
                <c:pt idx="49" c:formatCode="yyyy/m/d">
                  <c:v>42944</c:v>
                </c:pt>
                <c:pt idx="50" c:formatCode="yyyy/m/d">
                  <c:v>42945</c:v>
                </c:pt>
                <c:pt idx="51" c:formatCode="yyyy/m/d">
                  <c:v>42946</c:v>
                </c:pt>
                <c:pt idx="52" c:formatCode="yyyy/m/d">
                  <c:v>42947</c:v>
                </c:pt>
                <c:pt idx="53" c:formatCode="yyyy/m/d">
                  <c:v>42948</c:v>
                </c:pt>
                <c:pt idx="54" c:formatCode="yyyy/m/d">
                  <c:v>42949</c:v>
                </c:pt>
                <c:pt idx="55" c:formatCode="yyyy/m/d">
                  <c:v>42950</c:v>
                </c:pt>
                <c:pt idx="56" c:formatCode="yyyy/m/d">
                  <c:v>42951</c:v>
                </c:pt>
                <c:pt idx="57" c:formatCode="yyyy/m/d">
                  <c:v>42952</c:v>
                </c:pt>
                <c:pt idx="58" c:formatCode="yyyy/m/d">
                  <c:v>42953</c:v>
                </c:pt>
                <c:pt idx="59" c:formatCode="yyyy/m/d">
                  <c:v>42954</c:v>
                </c:pt>
                <c:pt idx="60" c:formatCode="yyyy/m/d">
                  <c:v>42955</c:v>
                </c:pt>
                <c:pt idx="61" c:formatCode="yyyy/m/d">
                  <c:v>42956</c:v>
                </c:pt>
                <c:pt idx="62" c:formatCode="yyyy/m/d">
                  <c:v>42957</c:v>
                </c:pt>
                <c:pt idx="63" c:formatCode="yyyy/m/d">
                  <c:v>42958</c:v>
                </c:pt>
                <c:pt idx="64" c:formatCode="yyyy/m/d">
                  <c:v>42959</c:v>
                </c:pt>
                <c:pt idx="65" c:formatCode="yyyy/m/d">
                  <c:v>42960</c:v>
                </c:pt>
                <c:pt idx="66" c:formatCode="yyyy/m/d">
                  <c:v>42961</c:v>
                </c:pt>
                <c:pt idx="67" c:formatCode="yyyy/m/d">
                  <c:v>42962</c:v>
                </c:pt>
                <c:pt idx="68" c:formatCode="yyyy/m/d">
                  <c:v>42963</c:v>
                </c:pt>
                <c:pt idx="69" c:formatCode="yyyy/m/d">
                  <c:v>42964</c:v>
                </c:pt>
                <c:pt idx="70" c:formatCode="yyyy/m/d">
                  <c:v>42965</c:v>
                </c:pt>
                <c:pt idx="71" c:formatCode="yyyy/m/d">
                  <c:v>42966</c:v>
                </c:pt>
                <c:pt idx="72" c:formatCode="yyyy/m/d">
                  <c:v>42967</c:v>
                </c:pt>
                <c:pt idx="73" c:formatCode="yyyy/m/d">
                  <c:v>42968</c:v>
                </c:pt>
                <c:pt idx="74" c:formatCode="yyyy/m/d">
                  <c:v>42969</c:v>
                </c:pt>
                <c:pt idx="75" c:formatCode="yyyy/m/d">
                  <c:v>42970</c:v>
                </c:pt>
                <c:pt idx="76" c:formatCode="yyyy/m/d">
                  <c:v>42971</c:v>
                </c:pt>
                <c:pt idx="77" c:formatCode="yyyy/m/d">
                  <c:v>42972</c:v>
                </c:pt>
                <c:pt idx="78" c:formatCode="yyyy/m/d">
                  <c:v>42973</c:v>
                </c:pt>
                <c:pt idx="79" c:formatCode="yyyy/m/d">
                  <c:v>42974</c:v>
                </c:pt>
                <c:pt idx="80" c:formatCode="yyyy/m/d">
                  <c:v>42975</c:v>
                </c:pt>
                <c:pt idx="81" c:formatCode="yyyy/m/d">
                  <c:v>42976</c:v>
                </c:pt>
                <c:pt idx="82" c:formatCode="yyyy/m/d">
                  <c:v>42977</c:v>
                </c:pt>
                <c:pt idx="83" c:formatCode="yyyy/m/d">
                  <c:v>42978</c:v>
                </c:pt>
                <c:pt idx="84" c:formatCode="yyyy/m/d">
                  <c:v>42979</c:v>
                </c:pt>
                <c:pt idx="85" c:formatCode="yyyy/m/d">
                  <c:v>42980</c:v>
                </c:pt>
                <c:pt idx="86" c:formatCode="yyyy/m/d">
                  <c:v>42981</c:v>
                </c:pt>
                <c:pt idx="87" c:formatCode="yyyy/m/d">
                  <c:v>42982</c:v>
                </c:pt>
                <c:pt idx="88" c:formatCode="yyyy/m/d">
                  <c:v>42983</c:v>
                </c:pt>
                <c:pt idx="89" c:formatCode="yyyy/m/d">
                  <c:v>42984</c:v>
                </c:pt>
                <c:pt idx="90" c:formatCode="yyyy/m/d">
                  <c:v>42985</c:v>
                </c:pt>
                <c:pt idx="91" c:formatCode="yyyy/m/d">
                  <c:v>42986</c:v>
                </c:pt>
                <c:pt idx="92" c:formatCode="yyyy/m/d">
                  <c:v>42987</c:v>
                </c:pt>
                <c:pt idx="93" c:formatCode="yyyy/m/d">
                  <c:v>42988</c:v>
                </c:pt>
                <c:pt idx="94" c:formatCode="yyyy/m/d">
                  <c:v>42989</c:v>
                </c:pt>
                <c:pt idx="95" c:formatCode="yyyy/m/d">
                  <c:v>42990</c:v>
                </c:pt>
                <c:pt idx="96" c:formatCode="yyyy/m/d">
                  <c:v>42991</c:v>
                </c:pt>
                <c:pt idx="97" c:formatCode="yyyy/m/d">
                  <c:v>42992</c:v>
                </c:pt>
                <c:pt idx="98" c:formatCode="yyyy/m/d">
                  <c:v>42993</c:v>
                </c:pt>
                <c:pt idx="99" c:formatCode="yyyy/m/d">
                  <c:v>42994</c:v>
                </c:pt>
                <c:pt idx="100" c:formatCode="yyyy/m/d">
                  <c:v>42995</c:v>
                </c:pt>
                <c:pt idx="101" c:formatCode="yyyy/m/d">
                  <c:v>42996</c:v>
                </c:pt>
                <c:pt idx="102" c:formatCode="yyyy/m/d">
                  <c:v>42997</c:v>
                </c:pt>
                <c:pt idx="103" c:formatCode="yyyy/m/d">
                  <c:v>42998</c:v>
                </c:pt>
                <c:pt idx="104" c:formatCode="yyyy/m/d">
                  <c:v>42999</c:v>
                </c:pt>
                <c:pt idx="105" c:formatCode="yyyy/m/d">
                  <c:v>43000</c:v>
                </c:pt>
                <c:pt idx="106" c:formatCode="yyyy/m/d">
                  <c:v>43001</c:v>
                </c:pt>
                <c:pt idx="107" c:formatCode="yyyy/m/d">
                  <c:v>43002</c:v>
                </c:pt>
                <c:pt idx="108" c:formatCode="yyyy/m/d">
                  <c:v>43003</c:v>
                </c:pt>
                <c:pt idx="109" c:formatCode="yyyy/m/d">
                  <c:v>43004</c:v>
                </c:pt>
                <c:pt idx="110" c:formatCode="yyyy/m/d">
                  <c:v>43005</c:v>
                </c:pt>
                <c:pt idx="111" c:formatCode="yyyy/m/d">
                  <c:v>43006</c:v>
                </c:pt>
                <c:pt idx="112" c:formatCode="yyyy/m/d">
                  <c:v>43007</c:v>
                </c:pt>
                <c:pt idx="113" c:formatCode="yyyy/m/d">
                  <c:v>43008</c:v>
                </c:pt>
                <c:pt idx="114" c:formatCode="yyyy/m/d">
                  <c:v>43009</c:v>
                </c:pt>
                <c:pt idx="115" c:formatCode="yyyy/m/d">
                  <c:v>43010</c:v>
                </c:pt>
                <c:pt idx="116" c:formatCode="yyyy/m/d">
                  <c:v>43011</c:v>
                </c:pt>
                <c:pt idx="117" c:formatCode="yyyy/m/d">
                  <c:v>43012</c:v>
                </c:pt>
                <c:pt idx="118" c:formatCode="yyyy/m/d">
                  <c:v>43013</c:v>
                </c:pt>
                <c:pt idx="119" c:formatCode="yyyy/m/d">
                  <c:v>43014</c:v>
                </c:pt>
                <c:pt idx="120" c:formatCode="yyyy/m/d">
                  <c:v>43015</c:v>
                </c:pt>
                <c:pt idx="121" c:formatCode="yyyy/m/d">
                  <c:v>43016</c:v>
                </c:pt>
                <c:pt idx="122" c:formatCode="yyyy/m/d">
                  <c:v>43017</c:v>
                </c:pt>
                <c:pt idx="123" c:formatCode="yyyy/m/d">
                  <c:v>43018</c:v>
                </c:pt>
                <c:pt idx="124" c:formatCode="yyyy/m/d">
                  <c:v>43019</c:v>
                </c:pt>
                <c:pt idx="125" c:formatCode="yyyy/m/d">
                  <c:v>43020</c:v>
                </c:pt>
                <c:pt idx="126" c:formatCode="yyyy/m/d">
                  <c:v>43021</c:v>
                </c:pt>
                <c:pt idx="127" c:formatCode="yyyy/m/d">
                  <c:v>43022</c:v>
                </c:pt>
                <c:pt idx="128" c:formatCode="yyyy/m/d">
                  <c:v>43023</c:v>
                </c:pt>
                <c:pt idx="129" c:formatCode="yyyy/m/d">
                  <c:v>43024</c:v>
                </c:pt>
                <c:pt idx="130" c:formatCode="yyyy/m/d">
                  <c:v>43025</c:v>
                </c:pt>
                <c:pt idx="131" c:formatCode="yyyy/m/d">
                  <c:v>43026</c:v>
                </c:pt>
                <c:pt idx="132" c:formatCode="yyyy/m/d">
                  <c:v>43027</c:v>
                </c:pt>
                <c:pt idx="133" c:formatCode="yyyy/m/d">
                  <c:v>43028</c:v>
                </c:pt>
                <c:pt idx="134" c:formatCode="yyyy/m/d">
                  <c:v>43029</c:v>
                </c:pt>
                <c:pt idx="135" c:formatCode="yyyy/m/d">
                  <c:v>43030</c:v>
                </c:pt>
                <c:pt idx="136" c:formatCode="yyyy/m/d">
                  <c:v>43031</c:v>
                </c:pt>
                <c:pt idx="137" c:formatCode="yyyy/m/d">
                  <c:v>43032</c:v>
                </c:pt>
                <c:pt idx="138" c:formatCode="yyyy/m/d">
                  <c:v>43033</c:v>
                </c:pt>
                <c:pt idx="139" c:formatCode="yyyy/m/d">
                  <c:v>43034</c:v>
                </c:pt>
                <c:pt idx="140" c:formatCode="yyyy/m/d">
                  <c:v>43035</c:v>
                </c:pt>
                <c:pt idx="141" c:formatCode="yyyy/m/d">
                  <c:v>43036</c:v>
                </c:pt>
                <c:pt idx="142" c:formatCode="yyyy/m/d">
                  <c:v>43037</c:v>
                </c:pt>
                <c:pt idx="143" c:formatCode="yyyy/m/d">
                  <c:v>43038</c:v>
                </c:pt>
                <c:pt idx="144" c:formatCode="yyyy/m/d">
                  <c:v>43039</c:v>
                </c:pt>
                <c:pt idx="145" c:formatCode="yyyy/m/d">
                  <c:v>43040</c:v>
                </c:pt>
                <c:pt idx="146" c:formatCode="yyyy/m/d">
                  <c:v>43041</c:v>
                </c:pt>
                <c:pt idx="147" c:formatCode="yyyy/m/d">
                  <c:v>43042</c:v>
                </c:pt>
                <c:pt idx="148" c:formatCode="yyyy/m/d">
                  <c:v>43043</c:v>
                </c:pt>
                <c:pt idx="149" c:formatCode="yyyy/m/d">
                  <c:v>43044</c:v>
                </c:pt>
                <c:pt idx="150" c:formatCode="yyyy/m/d">
                  <c:v>43045</c:v>
                </c:pt>
                <c:pt idx="151" c:formatCode="yyyy/m/d">
                  <c:v>43046</c:v>
                </c:pt>
                <c:pt idx="152" c:formatCode="yyyy/m/d">
                  <c:v>43047</c:v>
                </c:pt>
                <c:pt idx="153" c:formatCode="yyyy/m/d">
                  <c:v>43048</c:v>
                </c:pt>
                <c:pt idx="154" c:formatCode="yyyy/m/d">
                  <c:v>43049</c:v>
                </c:pt>
                <c:pt idx="155" c:formatCode="yyyy/m/d">
                  <c:v>43050</c:v>
                </c:pt>
                <c:pt idx="156" c:formatCode="yyyy/m/d">
                  <c:v>43051</c:v>
                </c:pt>
                <c:pt idx="157" c:formatCode="yyyy/m/d">
                  <c:v>43052</c:v>
                </c:pt>
                <c:pt idx="158" c:formatCode="yyyy/m/d">
                  <c:v>43053</c:v>
                </c:pt>
                <c:pt idx="159" c:formatCode="yyyy/m/d">
                  <c:v>43054</c:v>
                </c:pt>
                <c:pt idx="160" c:formatCode="yyyy/m/d">
                  <c:v>43055</c:v>
                </c:pt>
                <c:pt idx="161" c:formatCode="yyyy/m/d">
                  <c:v>43056</c:v>
                </c:pt>
                <c:pt idx="162" c:formatCode="yyyy/m/d">
                  <c:v>43057</c:v>
                </c:pt>
                <c:pt idx="163" c:formatCode="yyyy/m/d">
                  <c:v>43058</c:v>
                </c:pt>
                <c:pt idx="164" c:formatCode="yyyy/m/d">
                  <c:v>43059</c:v>
                </c:pt>
                <c:pt idx="165" c:formatCode="yyyy/m/d">
                  <c:v>43060</c:v>
                </c:pt>
                <c:pt idx="166" c:formatCode="yyyy/m/d">
                  <c:v>43061</c:v>
                </c:pt>
                <c:pt idx="167" c:formatCode="yyyy/m/d">
                  <c:v>43062</c:v>
                </c:pt>
                <c:pt idx="168" c:formatCode="yyyy/m/d">
                  <c:v>43063</c:v>
                </c:pt>
                <c:pt idx="169" c:formatCode="yyyy/m/d">
                  <c:v>43064</c:v>
                </c:pt>
                <c:pt idx="170" c:formatCode="yyyy/m/d">
                  <c:v>43065</c:v>
                </c:pt>
                <c:pt idx="171" c:formatCode="yyyy/m/d">
                  <c:v>43066</c:v>
                </c:pt>
                <c:pt idx="172" c:formatCode="yyyy/m/d">
                  <c:v>43067</c:v>
                </c:pt>
                <c:pt idx="173" c:formatCode="yyyy/m/d">
                  <c:v>43068</c:v>
                </c:pt>
                <c:pt idx="174" c:formatCode="yyyy/m/d">
                  <c:v>43069</c:v>
                </c:pt>
                <c:pt idx="175" c:formatCode="yyyy/m/d">
                  <c:v>43070</c:v>
                </c:pt>
                <c:pt idx="176" c:formatCode="yyyy/m/d">
                  <c:v>43071</c:v>
                </c:pt>
                <c:pt idx="177" c:formatCode="yyyy/m/d">
                  <c:v>43072</c:v>
                </c:pt>
                <c:pt idx="178" c:formatCode="yyyy/m/d">
                  <c:v>43073</c:v>
                </c:pt>
                <c:pt idx="179" c:formatCode="yyyy/m/d">
                  <c:v>43074</c:v>
                </c:pt>
                <c:pt idx="180" c:formatCode="yyyy/m/d">
                  <c:v>43075</c:v>
                </c:pt>
                <c:pt idx="181" c:formatCode="yyyy/m/d">
                  <c:v>43076</c:v>
                </c:pt>
                <c:pt idx="182" c:formatCode="yyyy/m/d">
                  <c:v>43077</c:v>
                </c:pt>
                <c:pt idx="183" c:formatCode="yyyy/m/d">
                  <c:v>43078</c:v>
                </c:pt>
                <c:pt idx="184" c:formatCode="yyyy/m/d">
                  <c:v>43079</c:v>
                </c:pt>
                <c:pt idx="185" c:formatCode="yyyy/m/d">
                  <c:v>43080</c:v>
                </c:pt>
                <c:pt idx="186" c:formatCode="yyyy/m/d">
                  <c:v>43081</c:v>
                </c:pt>
                <c:pt idx="187" c:formatCode="yyyy/m/d">
                  <c:v>43082</c:v>
                </c:pt>
                <c:pt idx="188" c:formatCode="yyyy/m/d">
                  <c:v>43083</c:v>
                </c:pt>
                <c:pt idx="189" c:formatCode="yyyy/m/d">
                  <c:v>43084</c:v>
                </c:pt>
                <c:pt idx="190" c:formatCode="yyyy/m/d">
                  <c:v>43085</c:v>
                </c:pt>
                <c:pt idx="191" c:formatCode="yyyy/m/d">
                  <c:v>43086</c:v>
                </c:pt>
                <c:pt idx="192" c:formatCode="yyyy/m/d">
                  <c:v>43087</c:v>
                </c:pt>
                <c:pt idx="193" c:formatCode="yyyy/m/d">
                  <c:v>43088</c:v>
                </c:pt>
                <c:pt idx="194" c:formatCode="yyyy/m/d">
                  <c:v>43089</c:v>
                </c:pt>
                <c:pt idx="195" c:formatCode="yyyy/m/d">
                  <c:v>43090</c:v>
                </c:pt>
                <c:pt idx="196" c:formatCode="yyyy/m/d">
                  <c:v>43091</c:v>
                </c:pt>
                <c:pt idx="197" c:formatCode="yyyy/m/d">
                  <c:v>43092</c:v>
                </c:pt>
                <c:pt idx="198" c:formatCode="yyyy/m/d">
                  <c:v>43093</c:v>
                </c:pt>
                <c:pt idx="199" c:formatCode="yyyy/m/d">
                  <c:v>43094</c:v>
                </c:pt>
                <c:pt idx="200" c:formatCode="yyyy/m/d">
                  <c:v>43095</c:v>
                </c:pt>
                <c:pt idx="201" c:formatCode="yyyy/m/d">
                  <c:v>43096</c:v>
                </c:pt>
                <c:pt idx="202" c:formatCode="yyyy/m/d">
                  <c:v>43097</c:v>
                </c:pt>
                <c:pt idx="203" c:formatCode="yyyy/m/d">
                  <c:v>43098</c:v>
                </c:pt>
                <c:pt idx="204" c:formatCode="yyyy/m/d">
                  <c:v>43099</c:v>
                </c:pt>
                <c:pt idx="205" c:formatCode="yyyy/m/d">
                  <c:v>43100</c:v>
                </c:pt>
                <c:pt idx="206" c:formatCode="yyyy/m/d">
                  <c:v>43101</c:v>
                </c:pt>
                <c:pt idx="207" c:formatCode="yyyy/m/d">
                  <c:v>43102</c:v>
                </c:pt>
                <c:pt idx="208" c:formatCode="yyyy/m/d">
                  <c:v>43103</c:v>
                </c:pt>
                <c:pt idx="209" c:formatCode="yyyy/m/d">
                  <c:v>43104</c:v>
                </c:pt>
                <c:pt idx="210" c:formatCode="yyyy/m/d">
                  <c:v>43105</c:v>
                </c:pt>
                <c:pt idx="211" c:formatCode="yyyy/m/d">
                  <c:v>43106</c:v>
                </c:pt>
                <c:pt idx="212" c:formatCode="yyyy/m/d">
                  <c:v>43107</c:v>
                </c:pt>
                <c:pt idx="213" c:formatCode="yyyy/m/d">
                  <c:v>43108</c:v>
                </c:pt>
                <c:pt idx="214" c:formatCode="yyyy/m/d">
                  <c:v>43109</c:v>
                </c:pt>
                <c:pt idx="215" c:formatCode="yyyy/m/d">
                  <c:v>43110</c:v>
                </c:pt>
                <c:pt idx="216" c:formatCode="yyyy/m/d">
                  <c:v>43111</c:v>
                </c:pt>
                <c:pt idx="217" c:formatCode="yyyy/m/d">
                  <c:v>43112</c:v>
                </c:pt>
                <c:pt idx="218" c:formatCode="yyyy/m/d">
                  <c:v>43113</c:v>
                </c:pt>
                <c:pt idx="219" c:formatCode="yyyy/m/d">
                  <c:v>43114</c:v>
                </c:pt>
                <c:pt idx="220" c:formatCode="yyyy/m/d">
                  <c:v>43115</c:v>
                </c:pt>
                <c:pt idx="221" c:formatCode="yyyy/m/d">
                  <c:v>43116</c:v>
                </c:pt>
                <c:pt idx="222" c:formatCode="yyyy/m/d">
                  <c:v>43117</c:v>
                </c:pt>
                <c:pt idx="223" c:formatCode="yyyy/m/d">
                  <c:v>43118</c:v>
                </c:pt>
                <c:pt idx="224" c:formatCode="yyyy/m/d">
                  <c:v>43119</c:v>
                </c:pt>
                <c:pt idx="225" c:formatCode="yyyy/m/d">
                  <c:v>43120</c:v>
                </c:pt>
                <c:pt idx="226" c:formatCode="yyyy/m/d">
                  <c:v>43121</c:v>
                </c:pt>
                <c:pt idx="227" c:formatCode="yyyy/m/d">
                  <c:v>43122</c:v>
                </c:pt>
                <c:pt idx="228" c:formatCode="yyyy/m/d">
                  <c:v>43123</c:v>
                </c:pt>
                <c:pt idx="229" c:formatCode="yyyy/m/d">
                  <c:v>43124</c:v>
                </c:pt>
                <c:pt idx="230" c:formatCode="yyyy/m/d">
                  <c:v>43125</c:v>
                </c:pt>
                <c:pt idx="231" c:formatCode="yyyy/m/d">
                  <c:v>43126</c:v>
                </c:pt>
                <c:pt idx="232" c:formatCode="yyyy/m/d">
                  <c:v>43127</c:v>
                </c:pt>
                <c:pt idx="233" c:formatCode="yyyy/m/d">
                  <c:v>43128</c:v>
                </c:pt>
                <c:pt idx="234" c:formatCode="yyyy/m/d">
                  <c:v>43129</c:v>
                </c:pt>
                <c:pt idx="235" c:formatCode="yyyy/m/d">
                  <c:v>43130</c:v>
                </c:pt>
                <c:pt idx="236" c:formatCode="yyyy/m/d">
                  <c:v>43131</c:v>
                </c:pt>
                <c:pt idx="237" c:formatCode="yyyy/m/d">
                  <c:v>43132</c:v>
                </c:pt>
                <c:pt idx="238" c:formatCode="yyyy/m/d">
                  <c:v>43133</c:v>
                </c:pt>
                <c:pt idx="239" c:formatCode="yyyy/m/d">
                  <c:v>43134</c:v>
                </c:pt>
                <c:pt idx="240" c:formatCode="yyyy/m/d">
                  <c:v>43135</c:v>
                </c:pt>
                <c:pt idx="241" c:formatCode="yyyy/m/d">
                  <c:v>43136</c:v>
                </c:pt>
                <c:pt idx="242" c:formatCode="yyyy/m/d">
                  <c:v>43137</c:v>
                </c:pt>
                <c:pt idx="243" c:formatCode="yyyy/m/d">
                  <c:v>43138</c:v>
                </c:pt>
                <c:pt idx="244" c:formatCode="yyyy/m/d">
                  <c:v>43139</c:v>
                </c:pt>
                <c:pt idx="245" c:formatCode="yyyy/m/d">
                  <c:v>43140</c:v>
                </c:pt>
                <c:pt idx="246" c:formatCode="yyyy/m/d">
                  <c:v>43141</c:v>
                </c:pt>
                <c:pt idx="247" c:formatCode="yyyy/m/d">
                  <c:v>43142</c:v>
                </c:pt>
                <c:pt idx="248" c:formatCode="yyyy/m/d">
                  <c:v>43143</c:v>
                </c:pt>
                <c:pt idx="249" c:formatCode="yyyy/m/d">
                  <c:v>43144</c:v>
                </c:pt>
                <c:pt idx="250" c:formatCode="yyyy/m/d">
                  <c:v>43145</c:v>
                </c:pt>
                <c:pt idx="251" c:formatCode="yyyy/m/d">
                  <c:v>43146</c:v>
                </c:pt>
                <c:pt idx="252" c:formatCode="yyyy/m/d">
                  <c:v>43147</c:v>
                </c:pt>
                <c:pt idx="253" c:formatCode="yyyy/m/d">
                  <c:v>43148</c:v>
                </c:pt>
                <c:pt idx="254" c:formatCode="yyyy/m/d">
                  <c:v>43149</c:v>
                </c:pt>
                <c:pt idx="255" c:formatCode="yyyy/m/d">
                  <c:v>43150</c:v>
                </c:pt>
                <c:pt idx="256" c:formatCode="yyyy/m/d">
                  <c:v>43151</c:v>
                </c:pt>
                <c:pt idx="257" c:formatCode="yyyy/m/d">
                  <c:v>43152</c:v>
                </c:pt>
                <c:pt idx="258" c:formatCode="yyyy/m/d">
                  <c:v>43153</c:v>
                </c:pt>
                <c:pt idx="259" c:formatCode="yyyy/m/d">
                  <c:v>43154</c:v>
                </c:pt>
                <c:pt idx="260" c:formatCode="yyyy/m/d">
                  <c:v>43155</c:v>
                </c:pt>
                <c:pt idx="261" c:formatCode="yyyy/m/d">
                  <c:v>43156</c:v>
                </c:pt>
                <c:pt idx="262" c:formatCode="yyyy/m/d">
                  <c:v>43157</c:v>
                </c:pt>
                <c:pt idx="263" c:formatCode="yyyy/m/d">
                  <c:v>43158</c:v>
                </c:pt>
                <c:pt idx="264" c:formatCode="yyyy/m/d">
                  <c:v>43159</c:v>
                </c:pt>
                <c:pt idx="265" c:formatCode="yyyy/m/d">
                  <c:v>43160</c:v>
                </c:pt>
                <c:pt idx="266" c:formatCode="yyyy/m/d">
                  <c:v>43161</c:v>
                </c:pt>
                <c:pt idx="267" c:formatCode="yyyy/m/d">
                  <c:v>43162</c:v>
                </c:pt>
                <c:pt idx="268" c:formatCode="yyyy/m/d">
                  <c:v>43163</c:v>
                </c:pt>
                <c:pt idx="269" c:formatCode="yyyy/m/d">
                  <c:v>43164</c:v>
                </c:pt>
                <c:pt idx="270" c:formatCode="yyyy/m/d">
                  <c:v>43165</c:v>
                </c:pt>
                <c:pt idx="271" c:formatCode="yyyy/m/d">
                  <c:v>43166</c:v>
                </c:pt>
                <c:pt idx="272" c:formatCode="yyyy/m/d">
                  <c:v>43167</c:v>
                </c:pt>
                <c:pt idx="273" c:formatCode="yyyy/m/d">
                  <c:v>43168</c:v>
                </c:pt>
              </c:numCache>
            </c:numRef>
          </c:cat>
          <c:val>
            <c:numRef>
              <c:f>[宏毅17年.xlsx]Sheet1!$B$2:$B$275</c:f>
              <c:numCache>
                <c:formatCode>0.00_ </c:formatCode>
                <c:ptCount val="274"/>
                <c:pt idx="0">
                  <c:v>0</c:v>
                </c:pt>
                <c:pt idx="1">
                  <c:v>0</c:v>
                </c:pt>
                <c:pt idx="2">
                  <c:v>0</c:v>
                </c:pt>
                <c:pt idx="3">
                  <c:v>0</c:v>
                </c:pt>
                <c:pt idx="4">
                  <c:v>0</c:v>
                </c:pt>
                <c:pt idx="5">
                  <c:v>0</c:v>
                </c:pt>
                <c:pt idx="6">
                  <c:v>0</c:v>
                </c:pt>
                <c:pt idx="7">
                  <c:v>1.00008807926628</c:v>
                </c:pt>
                <c:pt idx="8">
                  <c:v>1.00005519954018</c:v>
                </c:pt>
                <c:pt idx="9">
                  <c:v>1.00002231981407</c:v>
                </c:pt>
                <c:pt idx="10">
                  <c:v>0.999989440087966</c:v>
                </c:pt>
                <c:pt idx="11">
                  <c:v>0.999956560361861</c:v>
                </c:pt>
                <c:pt idx="12">
                  <c:v>1.00432732395249</c:v>
                </c:pt>
                <c:pt idx="13">
                  <c:v>1.00508327765524</c:v>
                </c:pt>
                <c:pt idx="14">
                  <c:v>0.996728427252882</c:v>
                </c:pt>
                <c:pt idx="15">
                  <c:v>0.996695603526311</c:v>
                </c:pt>
                <c:pt idx="16">
                  <c:v>0.996662779799739</c:v>
                </c:pt>
                <c:pt idx="17">
                  <c:v>0.996629956073168</c:v>
                </c:pt>
                <c:pt idx="18">
                  <c:v>1.0036639054789</c:v>
                </c:pt>
                <c:pt idx="19">
                  <c:v>0.991390363720064</c:v>
                </c:pt>
                <c:pt idx="20">
                  <c:v>1.01199395608785</c:v>
                </c:pt>
                <c:pt idx="21">
                  <c:v>1.01143015278445</c:v>
                </c:pt>
                <c:pt idx="22">
                  <c:v>1.01139712905954</c:v>
                </c:pt>
                <c:pt idx="23">
                  <c:v>1.01136410533464</c:v>
                </c:pt>
                <c:pt idx="24">
                  <c:v>1.01769794457243</c:v>
                </c:pt>
                <c:pt idx="25">
                  <c:v>1.01783881139898</c:v>
                </c:pt>
                <c:pt idx="26">
                  <c:v>1.01730447585011</c:v>
                </c:pt>
                <c:pt idx="27">
                  <c:v>1.01609826989806</c:v>
                </c:pt>
                <c:pt idx="28">
                  <c:v>1.01606517817372</c:v>
                </c:pt>
                <c:pt idx="29">
                  <c:v>1.01603208644938</c:v>
                </c:pt>
                <c:pt idx="30">
                  <c:v>1.01599899872501</c:v>
                </c:pt>
                <c:pt idx="31">
                  <c:v>1.01946694583629</c:v>
                </c:pt>
                <c:pt idx="32">
                  <c:v>1.01622608083337</c:v>
                </c:pt>
                <c:pt idx="33">
                  <c:v>1.01619298910903</c:v>
                </c:pt>
                <c:pt idx="34">
                  <c:v>1.01691723107594</c:v>
                </c:pt>
                <c:pt idx="35">
                  <c:v>1.0214544212802</c:v>
                </c:pt>
                <c:pt idx="36">
                  <c:v>1.0214212535565</c:v>
                </c:pt>
                <c:pt idx="37">
                  <c:v>1.02138808583279</c:v>
                </c:pt>
                <c:pt idx="38">
                  <c:v>1.02135492610902</c:v>
                </c:pt>
                <c:pt idx="39">
                  <c:v>1.02225223863422</c:v>
                </c:pt>
                <c:pt idx="40">
                  <c:v>1.0305228977379</c:v>
                </c:pt>
                <c:pt idx="41">
                  <c:v>1.02907314181467</c:v>
                </c:pt>
                <c:pt idx="42">
                  <c:v>1.02477414962617</c:v>
                </c:pt>
                <c:pt idx="43">
                  <c:v>1.0247409419028</c:v>
                </c:pt>
                <c:pt idx="44">
                  <c:v>1.02470773417943</c:v>
                </c:pt>
                <c:pt idx="45">
                  <c:v>1.0281628733974</c:v>
                </c:pt>
                <c:pt idx="46">
                  <c:v>1.02812961767442</c:v>
                </c:pt>
                <c:pt idx="47">
                  <c:v>1.02433004132569</c:v>
                </c:pt>
                <c:pt idx="48">
                  <c:v>1.03551252017331</c:v>
                </c:pt>
                <c:pt idx="49">
                  <c:v>1.0354791604512</c:v>
                </c:pt>
                <c:pt idx="50">
                  <c:v>1.03544580472906</c:v>
                </c:pt>
                <c:pt idx="51">
                  <c:v>1.03541244900692</c:v>
                </c:pt>
                <c:pt idx="52">
                  <c:v>1.02462350688106</c:v>
                </c:pt>
                <c:pt idx="53">
                  <c:v>1.02662378221835</c:v>
                </c:pt>
                <c:pt idx="54">
                  <c:v>1.04040275543663</c:v>
                </c:pt>
                <c:pt idx="55">
                  <c:v>1.04189797498114</c:v>
                </c:pt>
                <c:pt idx="56">
                  <c:v>1.04920179813877</c:v>
                </c:pt>
                <c:pt idx="57">
                  <c:v>1.04916825041823</c:v>
                </c:pt>
                <c:pt idx="58">
                  <c:v>1.04913470269769</c:v>
                </c:pt>
                <c:pt idx="59">
                  <c:v>1.06078158167676</c:v>
                </c:pt>
                <c:pt idx="60">
                  <c:v>1.06074788595745</c:v>
                </c:pt>
                <c:pt idx="61">
                  <c:v>1.06699122194916</c:v>
                </c:pt>
                <c:pt idx="62">
                  <c:v>1.06695743423062</c:v>
                </c:pt>
                <c:pt idx="63">
                  <c:v>1.09497192086411</c:v>
                </c:pt>
                <c:pt idx="64">
                  <c:v>1.09493774914877</c:v>
                </c:pt>
                <c:pt idx="65">
                  <c:v>1.09490357743343</c:v>
                </c:pt>
                <c:pt idx="66">
                  <c:v>1.10398068981919</c:v>
                </c:pt>
                <c:pt idx="67">
                  <c:v>1.12382545650815</c:v>
                </c:pt>
                <c:pt idx="68">
                  <c:v>1.12379088879611</c:v>
                </c:pt>
                <c:pt idx="69">
                  <c:v>1.13238371321609</c:v>
                </c:pt>
                <c:pt idx="70">
                  <c:v>1.13234902550504</c:v>
                </c:pt>
                <c:pt idx="71">
                  <c:v>1.132314337794</c:v>
                </c:pt>
                <c:pt idx="72">
                  <c:v>1.13227965808289</c:v>
                </c:pt>
                <c:pt idx="73">
                  <c:v>1.14292312542059</c:v>
                </c:pt>
                <c:pt idx="74">
                  <c:v>1.14288830171068</c:v>
                </c:pt>
                <c:pt idx="75">
                  <c:v>1.15059918547741</c:v>
                </c:pt>
                <c:pt idx="76">
                  <c:v>1.15443306954036</c:v>
                </c:pt>
                <c:pt idx="77">
                  <c:v>1.15620727876082</c:v>
                </c:pt>
                <c:pt idx="78">
                  <c:v>1.15617226705248</c:v>
                </c:pt>
                <c:pt idx="79">
                  <c:v>1.1561372593441</c:v>
                </c:pt>
                <c:pt idx="80">
                  <c:v>1.15801798367728</c:v>
                </c:pt>
                <c:pt idx="81">
                  <c:v>1.16947059227466</c:v>
                </c:pt>
                <c:pt idx="82">
                  <c:v>1.1678865334702</c:v>
                </c:pt>
                <c:pt idx="83">
                  <c:v>1.16904365583113</c:v>
                </c:pt>
                <c:pt idx="84">
                  <c:v>1.17217198177152</c:v>
                </c:pt>
                <c:pt idx="85">
                  <c:v>1.17213675806494</c:v>
                </c:pt>
                <c:pt idx="86">
                  <c:v>1.17210153435836</c:v>
                </c:pt>
                <c:pt idx="87">
                  <c:v>1.18173780208625</c:v>
                </c:pt>
                <c:pt idx="88">
                  <c:v>1.19564695822008</c:v>
                </c:pt>
                <c:pt idx="89">
                  <c:v>1.19348498022981</c:v>
                </c:pt>
                <c:pt idx="90">
                  <c:v>1.19173658279432</c:v>
                </c:pt>
                <c:pt idx="91">
                  <c:v>1.20099271368882</c:v>
                </c:pt>
                <c:pt idx="92">
                  <c:v>1.20095708998557</c:v>
                </c:pt>
                <c:pt idx="93">
                  <c:v>1.20092147428226</c:v>
                </c:pt>
                <c:pt idx="94">
                  <c:v>1.20756274295911</c:v>
                </c:pt>
                <c:pt idx="95">
                  <c:v>1.20947552302525</c:v>
                </c:pt>
                <c:pt idx="96">
                  <c:v>1.2011728921879</c:v>
                </c:pt>
                <c:pt idx="97">
                  <c:v>1.20401152854147</c:v>
                </c:pt>
                <c:pt idx="98">
                  <c:v>1.23471528877275</c:v>
                </c:pt>
                <c:pt idx="99">
                  <c:v>1.23467920107336</c:v>
                </c:pt>
                <c:pt idx="100">
                  <c:v>1.23464311337398</c:v>
                </c:pt>
                <c:pt idx="101">
                  <c:v>1.24377748128279</c:v>
                </c:pt>
                <c:pt idx="102">
                  <c:v>1.23959925208831</c:v>
                </c:pt>
                <c:pt idx="103">
                  <c:v>1.24195444446907</c:v>
                </c:pt>
                <c:pt idx="104">
                  <c:v>1.24640128342598</c:v>
                </c:pt>
                <c:pt idx="105">
                  <c:v>1.24636503972789</c:v>
                </c:pt>
                <c:pt idx="106">
                  <c:v>1.24632879202984</c:v>
                </c:pt>
                <c:pt idx="107">
                  <c:v>1.24629254433179</c:v>
                </c:pt>
                <c:pt idx="108">
                  <c:v>1.24980891503969</c:v>
                </c:pt>
                <c:pt idx="109">
                  <c:v>1.24977262334201</c:v>
                </c:pt>
                <c:pt idx="110">
                  <c:v>1.25175911479412</c:v>
                </c:pt>
                <c:pt idx="111">
                  <c:v>1.26405454437063</c:v>
                </c:pt>
                <c:pt idx="112">
                  <c:v>1.26401805667458</c:v>
                </c:pt>
                <c:pt idx="113">
                  <c:v>1.26398156897853</c:v>
                </c:pt>
                <c:pt idx="114">
                  <c:v>1.26394508128248</c:v>
                </c:pt>
                <c:pt idx="115">
                  <c:v>1.26390859358643</c:v>
                </c:pt>
                <c:pt idx="116">
                  <c:v>1.26387210589038</c:v>
                </c:pt>
                <c:pt idx="117">
                  <c:v>1.26383561819433</c:v>
                </c:pt>
                <c:pt idx="118">
                  <c:v>1.26379913049828</c:v>
                </c:pt>
                <c:pt idx="119">
                  <c:v>1.26376264280223</c:v>
                </c:pt>
                <c:pt idx="120">
                  <c:v>1.26372615510619</c:v>
                </c:pt>
                <c:pt idx="121">
                  <c:v>1.26368967541007</c:v>
                </c:pt>
                <c:pt idx="122">
                  <c:v>1.25648699540989</c:v>
                </c:pt>
                <c:pt idx="123">
                  <c:v>1.24745602263978</c:v>
                </c:pt>
                <c:pt idx="124">
                  <c:v>1.24741982499535</c:v>
                </c:pt>
                <c:pt idx="125">
                  <c:v>1.24738711726781</c:v>
                </c:pt>
                <c:pt idx="126">
                  <c:v>1.24721129473245</c:v>
                </c:pt>
                <c:pt idx="127">
                  <c:v>1.24717859100488</c:v>
                </c:pt>
                <c:pt idx="128">
                  <c:v>1.24714589527724</c:v>
                </c:pt>
                <c:pt idx="129">
                  <c:v>1.25901163643315</c:v>
                </c:pt>
                <c:pt idx="130">
                  <c:v>1.26211314659692</c:v>
                </c:pt>
                <c:pt idx="131">
                  <c:v>1.26140256051625</c:v>
                </c:pt>
                <c:pt idx="132">
                  <c:v>1.26178547332651</c:v>
                </c:pt>
                <c:pt idx="133">
                  <c:v>1.26278411300763</c:v>
                </c:pt>
                <c:pt idx="134">
                  <c:v>1.26275119728183</c:v>
                </c:pt>
                <c:pt idx="135">
                  <c:v>1.26271828555599</c:v>
                </c:pt>
                <c:pt idx="136">
                  <c:v>1.29599909231994</c:v>
                </c:pt>
                <c:pt idx="137">
                  <c:v>1.29419459935174</c:v>
                </c:pt>
                <c:pt idx="138">
                  <c:v>1.29292267794711</c:v>
                </c:pt>
                <c:pt idx="139">
                  <c:v>1.29462353177864</c:v>
                </c:pt>
                <c:pt idx="140">
                  <c:v>1.29302172512202</c:v>
                </c:pt>
                <c:pt idx="141">
                  <c:v>1.29298839339968</c:v>
                </c:pt>
                <c:pt idx="142">
                  <c:v>1.29295506567731</c:v>
                </c:pt>
                <c:pt idx="143">
                  <c:v>1.29196512192375</c:v>
                </c:pt>
                <c:pt idx="144">
                  <c:v>1.29193181020124</c:v>
                </c:pt>
                <c:pt idx="145">
                  <c:v>1.29221400785048</c:v>
                </c:pt>
                <c:pt idx="146">
                  <c:v>1.29426139479532</c:v>
                </c:pt>
                <c:pt idx="147">
                  <c:v>1.29682143346966</c:v>
                </c:pt>
                <c:pt idx="148">
                  <c:v>1.29678805374772</c:v>
                </c:pt>
                <c:pt idx="149">
                  <c:v>1.29675467402578</c:v>
                </c:pt>
                <c:pt idx="150">
                  <c:v>1.29721257021141</c:v>
                </c:pt>
                <c:pt idx="151">
                  <c:v>1.29715940665428</c:v>
                </c:pt>
                <c:pt idx="152">
                  <c:v>1.2971260189324</c:v>
                </c:pt>
                <c:pt idx="153">
                  <c:v>1.29760317095763</c:v>
                </c:pt>
                <c:pt idx="154">
                  <c:v>1.29428387460806</c:v>
                </c:pt>
                <c:pt idx="155">
                  <c:v>1.29425052688585</c:v>
                </c:pt>
                <c:pt idx="156">
                  <c:v>1.29421717916364</c:v>
                </c:pt>
                <c:pt idx="157">
                  <c:v>1.29333899847907</c:v>
                </c:pt>
                <c:pt idx="158">
                  <c:v>1.29220964388683</c:v>
                </c:pt>
                <c:pt idx="159">
                  <c:v>1.30661759186562</c:v>
                </c:pt>
                <c:pt idx="160">
                  <c:v>1.30760001168186</c:v>
                </c:pt>
                <c:pt idx="161">
                  <c:v>1.30683004209587</c:v>
                </c:pt>
                <c:pt idx="162">
                  <c:v>1.30679652637506</c:v>
                </c:pt>
                <c:pt idx="163">
                  <c:v>1.30676301065425</c:v>
                </c:pt>
                <c:pt idx="164">
                  <c:v>1.30538443013812</c:v>
                </c:pt>
                <c:pt idx="165">
                  <c:v>1.30291106674175</c:v>
                </c:pt>
                <c:pt idx="166">
                  <c:v>1.30469613987172</c:v>
                </c:pt>
                <c:pt idx="167">
                  <c:v>1.30279287972627</c:v>
                </c:pt>
                <c:pt idx="168">
                  <c:v>1.30322224814954</c:v>
                </c:pt>
                <c:pt idx="169">
                  <c:v>1.30318877642837</c:v>
                </c:pt>
                <c:pt idx="170">
                  <c:v>1.3031553047072</c:v>
                </c:pt>
                <c:pt idx="171">
                  <c:v>1.29889054423354</c:v>
                </c:pt>
                <c:pt idx="172">
                  <c:v>1.2986922818851</c:v>
                </c:pt>
                <c:pt idx="173">
                  <c:v>1.2977528577107</c:v>
                </c:pt>
                <c:pt idx="174">
                  <c:v>1.29751581968528</c:v>
                </c:pt>
                <c:pt idx="175">
                  <c:v>1.29659788733185</c:v>
                </c:pt>
                <c:pt idx="176">
                  <c:v>1.29656451160987</c:v>
                </c:pt>
                <c:pt idx="177">
                  <c:v>1.2965311358879</c:v>
                </c:pt>
                <c:pt idx="178">
                  <c:v>1.29333094254618</c:v>
                </c:pt>
                <c:pt idx="179">
                  <c:v>1.29329761082384</c:v>
                </c:pt>
                <c:pt idx="180">
                  <c:v>1.29234962672074</c:v>
                </c:pt>
                <c:pt idx="181">
                  <c:v>1.29560435560817</c:v>
                </c:pt>
                <c:pt idx="182">
                  <c:v>1.29631156971693</c:v>
                </c:pt>
                <c:pt idx="183">
                  <c:v>1.29627819799493</c:v>
                </c:pt>
                <c:pt idx="184">
                  <c:v>1.29624482627292</c:v>
                </c:pt>
                <c:pt idx="185">
                  <c:v>1.30140648327524</c:v>
                </c:pt>
                <c:pt idx="186">
                  <c:v>1.30138807142862</c:v>
                </c:pt>
                <c:pt idx="187">
                  <c:v>1.30324103199307</c:v>
                </c:pt>
                <c:pt idx="188">
                  <c:v>1.3011638292966</c:v>
                </c:pt>
                <c:pt idx="189">
                  <c:v>1.3231095464842</c:v>
                </c:pt>
                <c:pt idx="190">
                  <c:v>1.32307581076523</c:v>
                </c:pt>
                <c:pt idx="191">
                  <c:v>1.32304207504626</c:v>
                </c:pt>
                <c:pt idx="192">
                  <c:v>1.3210414717117</c:v>
                </c:pt>
                <c:pt idx="193">
                  <c:v>1.32100775999252</c:v>
                </c:pt>
                <c:pt idx="194">
                  <c:v>1.32086688516604</c:v>
                </c:pt>
                <c:pt idx="195">
                  <c:v>1.3199582567351</c:v>
                </c:pt>
                <c:pt idx="196">
                  <c:v>1.31841199761576</c:v>
                </c:pt>
                <c:pt idx="197">
                  <c:v>1.31837832189629</c:v>
                </c:pt>
                <c:pt idx="198">
                  <c:v>1.31834464617682</c:v>
                </c:pt>
                <c:pt idx="199">
                  <c:v>1.31858263619431</c:v>
                </c:pt>
                <c:pt idx="200">
                  <c:v>1.31610851280427</c:v>
                </c:pt>
                <c:pt idx="201">
                  <c:v>1.31639410642522</c:v>
                </c:pt>
                <c:pt idx="202">
                  <c:v>1.31613599657533</c:v>
                </c:pt>
                <c:pt idx="203">
                  <c:v>1.31654794514371</c:v>
                </c:pt>
                <c:pt idx="204">
                  <c:v>1.31651429342404</c:v>
                </c:pt>
                <c:pt idx="205">
                  <c:v>1.31648064170436</c:v>
                </c:pt>
                <c:pt idx="206">
                  <c:v>1.31644698998469</c:v>
                </c:pt>
                <c:pt idx="207">
                  <c:v>1.25967920687215</c:v>
                </c:pt>
                <c:pt idx="208">
                  <c:v>1.3147381332315</c:v>
                </c:pt>
                <c:pt idx="209">
                  <c:v>1.31411998238082</c:v>
                </c:pt>
                <c:pt idx="210">
                  <c:v>1.31366228619353</c:v>
                </c:pt>
                <c:pt idx="211">
                  <c:v>1.31362943846715</c:v>
                </c:pt>
                <c:pt idx="212">
                  <c:v>1.31359659074078</c:v>
                </c:pt>
                <c:pt idx="213">
                  <c:v>1.31348015571071</c:v>
                </c:pt>
                <c:pt idx="214">
                  <c:v>1.31232550532919</c:v>
                </c:pt>
                <c:pt idx="215">
                  <c:v>1.31311762673065</c:v>
                </c:pt>
                <c:pt idx="216">
                  <c:v>1.31234969712767</c:v>
                </c:pt>
                <c:pt idx="217">
                  <c:v>1.31385165661603</c:v>
                </c:pt>
                <c:pt idx="218">
                  <c:v>1.31381880888966</c:v>
                </c:pt>
                <c:pt idx="219">
                  <c:v>1.31378596116329</c:v>
                </c:pt>
                <c:pt idx="220">
                  <c:v>1.31287702873488</c:v>
                </c:pt>
                <c:pt idx="221">
                  <c:v>1.33139965843752</c:v>
                </c:pt>
                <c:pt idx="222">
                  <c:v>1.33042722653808</c:v>
                </c:pt>
                <c:pt idx="223">
                  <c:v>1.33227711512812</c:v>
                </c:pt>
                <c:pt idx="224">
                  <c:v>1.33175626346693</c:v>
                </c:pt>
                <c:pt idx="225">
                  <c:v>1.33172317174259</c:v>
                </c:pt>
                <c:pt idx="226">
                  <c:v>1.33169008001825</c:v>
                </c:pt>
                <c:pt idx="227">
                  <c:v>1.33165698829391</c:v>
                </c:pt>
                <c:pt idx="228">
                  <c:v>1.33075189583352</c:v>
                </c:pt>
                <c:pt idx="229">
                  <c:v>1.3295263220428</c:v>
                </c:pt>
                <c:pt idx="230">
                  <c:v>1.3294932623182</c:v>
                </c:pt>
                <c:pt idx="231">
                  <c:v>1.32881239198999</c:v>
                </c:pt>
                <c:pt idx="232">
                  <c:v>1.32877934026532</c:v>
                </c:pt>
                <c:pt idx="233">
                  <c:v>1.32874628854064</c:v>
                </c:pt>
                <c:pt idx="234">
                  <c:v>1.32766429355389</c:v>
                </c:pt>
                <c:pt idx="235">
                  <c:v>1.32763125782908</c:v>
                </c:pt>
                <c:pt idx="236">
                  <c:v>1.32759822210428</c:v>
                </c:pt>
                <c:pt idx="237">
                  <c:v>1.32756518637947</c:v>
                </c:pt>
                <c:pt idx="238">
                  <c:v>1.32753215465463</c:v>
                </c:pt>
                <c:pt idx="239">
                  <c:v>1.32749912292979</c:v>
                </c:pt>
                <c:pt idx="240">
                  <c:v>1.32746609120496</c:v>
                </c:pt>
                <c:pt idx="241">
                  <c:v>1.3254877916846</c:v>
                </c:pt>
                <c:pt idx="242">
                  <c:v>1.32545478395956</c:v>
                </c:pt>
                <c:pt idx="243">
                  <c:v>1.33294195758985</c:v>
                </c:pt>
                <c:pt idx="244">
                  <c:v>1.33290884586567</c:v>
                </c:pt>
                <c:pt idx="245">
                  <c:v>1.33607583148403</c:v>
                </c:pt>
                <c:pt idx="246">
                  <c:v>1.33604267976019</c:v>
                </c:pt>
                <c:pt idx="247">
                  <c:v>1.33600952803635</c:v>
                </c:pt>
                <c:pt idx="248">
                  <c:v>1.33614180693444</c:v>
                </c:pt>
                <c:pt idx="249">
                  <c:v>1.3361086552106</c:v>
                </c:pt>
                <c:pt idx="250">
                  <c:v>1.33607550348676</c:v>
                </c:pt>
                <c:pt idx="251">
                  <c:v>1.33604235176292</c:v>
                </c:pt>
                <c:pt idx="252">
                  <c:v>1.33600920003908</c:v>
                </c:pt>
                <c:pt idx="253">
                  <c:v>1.33597604831524</c:v>
                </c:pt>
                <c:pt idx="254">
                  <c:v>1.3359428965914</c:v>
                </c:pt>
                <c:pt idx="255">
                  <c:v>1.33590974486756</c:v>
                </c:pt>
                <c:pt idx="256">
                  <c:v>1.33587659314372</c:v>
                </c:pt>
                <c:pt idx="257">
                  <c:v>1.33584344141988</c:v>
                </c:pt>
                <c:pt idx="258">
                  <c:v>1.34275105187805</c:v>
                </c:pt>
                <c:pt idx="259">
                  <c:v>1.35177949666922</c:v>
                </c:pt>
                <c:pt idx="260">
                  <c:v>1.35174612894718</c:v>
                </c:pt>
                <c:pt idx="261">
                  <c:v>1.35171276122514</c:v>
                </c:pt>
                <c:pt idx="262">
                  <c:v>1.36470914496256</c:v>
                </c:pt>
                <c:pt idx="263">
                  <c:v>1.36467559724202</c:v>
                </c:pt>
                <c:pt idx="264">
                  <c:v>1.36464204952148</c:v>
                </c:pt>
                <c:pt idx="265">
                  <c:v>1.3650992617128</c:v>
                </c:pt>
                <c:pt idx="266">
                  <c:v>1.36621900038515</c:v>
                </c:pt>
                <c:pt idx="267">
                  <c:v>1.36618543266477</c:v>
                </c:pt>
                <c:pt idx="268">
                  <c:v>1.3661518649444</c:v>
                </c:pt>
                <c:pt idx="269">
                  <c:v>1.36629664373836</c:v>
                </c:pt>
                <c:pt idx="270">
                  <c:v>1.36623690023604</c:v>
                </c:pt>
                <c:pt idx="271">
                  <c:v>1.36848500550885</c:v>
                </c:pt>
                <c:pt idx="272">
                  <c:v>1.37049406877294</c:v>
                </c:pt>
                <c:pt idx="273">
                  <c:v>1.37447209563515</c:v>
                </c:pt>
              </c:numCache>
            </c:numRef>
          </c:val>
          <c:smooth val="0"/>
        </c:ser>
        <c:dLbls>
          <c:showLegendKey val="0"/>
          <c:showVal val="0"/>
          <c:showCatName val="0"/>
          <c:showSerName val="0"/>
          <c:showPercent val="0"/>
          <c:showBubbleSize val="0"/>
        </c:dLbls>
        <c:marker val="0"/>
        <c:smooth val="0"/>
        <c:axId val="35660160"/>
        <c:axId val="35661696"/>
      </c:lineChart>
      <c:dateAx>
        <c:axId val="35660160"/>
        <c:scaling>
          <c:orientation val="minMax"/>
        </c:scaling>
        <c:delete val="0"/>
        <c:axPos val="b"/>
        <c:numFmt formatCode="m/d/yyyy"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5661696"/>
        <c:crosses val="autoZero"/>
        <c:auto val="1"/>
        <c:lblOffset val="100"/>
        <c:baseTimeUnit val="days"/>
      </c:dateAx>
      <c:valAx>
        <c:axId val="35661696"/>
        <c:scaling>
          <c:orientation val="minMax"/>
          <c:min val="0.95"/>
        </c:scaling>
        <c:delete val="0"/>
        <c:axPos val="l"/>
        <c:majorGridlines/>
        <c:numFmt formatCode="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5660160"/>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48394768133"/>
          <c:y val="0.12800925925926"/>
          <c:w val="0.8459849385652"/>
          <c:h val="0.57787037037037"/>
        </c:manualLayout>
      </c:layout>
      <c:lineChart>
        <c:grouping val="stacked"/>
        <c:varyColors val="0"/>
        <c:ser>
          <c:idx val="0"/>
          <c:order val="0"/>
          <c:tx>
            <c:strRef>
              <c:f>[威峰2号私募投资基金.xlsx]Sheet1!$B$2</c:f>
              <c:strCache>
                <c:ptCount val="1"/>
                <c:pt idx="0">
                  <c:v>净值</c:v>
                </c:pt>
              </c:strCache>
            </c:strRef>
          </c:tx>
          <c:spPr>
            <a:ln w="28575" cap="rnd">
              <a:solidFill>
                <a:schemeClr val="accent1"/>
              </a:solidFill>
              <a:round/>
            </a:ln>
            <a:effectLst/>
          </c:spPr>
          <c:marker>
            <c:symbol val="none"/>
          </c:marker>
          <c:dLbls>
            <c:delete val="1"/>
          </c:dLbls>
          <c:cat>
            <c:numRef>
              <c:f>[威峰2号私募投资基金.xlsx]Sheet1!$A$3:$A$423</c:f>
              <c:numCache>
                <c:formatCode>yyyy/m/d</c:formatCode>
                <c:ptCount val="421"/>
                <c:pt idx="0" c:formatCode="yyyy/m/d">
                  <c:v>42716</c:v>
                </c:pt>
                <c:pt idx="1" c:formatCode="yyyy/m/d">
                  <c:v>42717</c:v>
                </c:pt>
                <c:pt idx="2" c:formatCode="yyyy/m/d">
                  <c:v>42718</c:v>
                </c:pt>
                <c:pt idx="3" c:formatCode="yyyy/m/d">
                  <c:v>42719</c:v>
                </c:pt>
                <c:pt idx="4" c:formatCode="yyyy/m/d">
                  <c:v>42720</c:v>
                </c:pt>
                <c:pt idx="5" c:formatCode="yyyy/m/d">
                  <c:v>42721</c:v>
                </c:pt>
                <c:pt idx="6" c:formatCode="yyyy/m/d">
                  <c:v>42722</c:v>
                </c:pt>
                <c:pt idx="7" c:formatCode="yyyy/m/d">
                  <c:v>42723</c:v>
                </c:pt>
                <c:pt idx="8" c:formatCode="yyyy/m/d">
                  <c:v>42724</c:v>
                </c:pt>
                <c:pt idx="9" c:formatCode="yyyy/m/d">
                  <c:v>42725</c:v>
                </c:pt>
                <c:pt idx="10" c:formatCode="yyyy/m/d">
                  <c:v>42726</c:v>
                </c:pt>
                <c:pt idx="11" c:formatCode="yyyy/m/d">
                  <c:v>42727</c:v>
                </c:pt>
                <c:pt idx="12" c:formatCode="yyyy/m/d">
                  <c:v>42728</c:v>
                </c:pt>
                <c:pt idx="13" c:formatCode="yyyy/m/d">
                  <c:v>42729</c:v>
                </c:pt>
                <c:pt idx="14" c:formatCode="yyyy/m/d">
                  <c:v>42730</c:v>
                </c:pt>
                <c:pt idx="15" c:formatCode="yyyy/m/d">
                  <c:v>42731</c:v>
                </c:pt>
                <c:pt idx="16" c:formatCode="yyyy/m/d">
                  <c:v>42732</c:v>
                </c:pt>
                <c:pt idx="17" c:formatCode="yyyy/m/d">
                  <c:v>42733</c:v>
                </c:pt>
                <c:pt idx="18" c:formatCode="yyyy/m/d">
                  <c:v>42734</c:v>
                </c:pt>
                <c:pt idx="19" c:formatCode="yyyy/m/d">
                  <c:v>42735</c:v>
                </c:pt>
                <c:pt idx="20" c:formatCode="yyyy/m/d">
                  <c:v>42736</c:v>
                </c:pt>
                <c:pt idx="21" c:formatCode="yyyy/m/d">
                  <c:v>42737</c:v>
                </c:pt>
                <c:pt idx="22" c:formatCode="yyyy/m/d">
                  <c:v>42738</c:v>
                </c:pt>
                <c:pt idx="23" c:formatCode="yyyy/m/d">
                  <c:v>42739</c:v>
                </c:pt>
                <c:pt idx="24" c:formatCode="yyyy/m/d">
                  <c:v>42740</c:v>
                </c:pt>
                <c:pt idx="25" c:formatCode="yyyy/m/d">
                  <c:v>42741</c:v>
                </c:pt>
                <c:pt idx="26" c:formatCode="yyyy/m/d">
                  <c:v>42742</c:v>
                </c:pt>
                <c:pt idx="27" c:formatCode="yyyy/m/d">
                  <c:v>42743</c:v>
                </c:pt>
                <c:pt idx="28" c:formatCode="yyyy/m/d">
                  <c:v>42744</c:v>
                </c:pt>
                <c:pt idx="29" c:formatCode="yyyy/m/d">
                  <c:v>42745</c:v>
                </c:pt>
                <c:pt idx="30" c:formatCode="yyyy/m/d">
                  <c:v>42746</c:v>
                </c:pt>
                <c:pt idx="31" c:formatCode="yyyy/m/d">
                  <c:v>42747</c:v>
                </c:pt>
                <c:pt idx="32" c:formatCode="yyyy/m/d">
                  <c:v>42748</c:v>
                </c:pt>
                <c:pt idx="33" c:formatCode="yyyy/m/d">
                  <c:v>42749</c:v>
                </c:pt>
                <c:pt idx="34" c:formatCode="yyyy/m/d">
                  <c:v>42750</c:v>
                </c:pt>
                <c:pt idx="35" c:formatCode="yyyy/m/d">
                  <c:v>42751</c:v>
                </c:pt>
                <c:pt idx="36" c:formatCode="yyyy/m/d">
                  <c:v>42752</c:v>
                </c:pt>
                <c:pt idx="37" c:formatCode="yyyy/m/d">
                  <c:v>42753</c:v>
                </c:pt>
                <c:pt idx="38" c:formatCode="yyyy/m/d">
                  <c:v>42754</c:v>
                </c:pt>
                <c:pt idx="39" c:formatCode="yyyy/m/d">
                  <c:v>42755</c:v>
                </c:pt>
                <c:pt idx="40" c:formatCode="yyyy/m/d">
                  <c:v>42756</c:v>
                </c:pt>
                <c:pt idx="41" c:formatCode="yyyy/m/d">
                  <c:v>42757</c:v>
                </c:pt>
                <c:pt idx="42" c:formatCode="yyyy/m/d">
                  <c:v>42758</c:v>
                </c:pt>
                <c:pt idx="43" c:formatCode="yyyy/m/d">
                  <c:v>42759</c:v>
                </c:pt>
                <c:pt idx="44" c:formatCode="yyyy/m/d">
                  <c:v>42760</c:v>
                </c:pt>
                <c:pt idx="45" c:formatCode="yyyy/m/d">
                  <c:v>42761</c:v>
                </c:pt>
                <c:pt idx="46" c:formatCode="yyyy/m/d">
                  <c:v>42762</c:v>
                </c:pt>
                <c:pt idx="47" c:formatCode="yyyy/m/d">
                  <c:v>42763</c:v>
                </c:pt>
                <c:pt idx="48" c:formatCode="yyyy/m/d">
                  <c:v>42764</c:v>
                </c:pt>
                <c:pt idx="49" c:formatCode="yyyy/m/d">
                  <c:v>42765</c:v>
                </c:pt>
                <c:pt idx="50" c:formatCode="yyyy/m/d">
                  <c:v>42766</c:v>
                </c:pt>
                <c:pt idx="51" c:formatCode="yyyy/m/d">
                  <c:v>42767</c:v>
                </c:pt>
                <c:pt idx="52" c:formatCode="yyyy/m/d">
                  <c:v>42768</c:v>
                </c:pt>
                <c:pt idx="53" c:formatCode="yyyy/m/d">
                  <c:v>42769</c:v>
                </c:pt>
                <c:pt idx="54" c:formatCode="yyyy/m/d">
                  <c:v>42770</c:v>
                </c:pt>
                <c:pt idx="55" c:formatCode="yyyy/m/d">
                  <c:v>42771</c:v>
                </c:pt>
                <c:pt idx="56" c:formatCode="yyyy/m/d">
                  <c:v>42772</c:v>
                </c:pt>
                <c:pt idx="57" c:formatCode="yyyy/m/d">
                  <c:v>42773</c:v>
                </c:pt>
                <c:pt idx="58" c:formatCode="yyyy/m/d">
                  <c:v>42774</c:v>
                </c:pt>
                <c:pt idx="59" c:formatCode="yyyy/m/d">
                  <c:v>42775</c:v>
                </c:pt>
                <c:pt idx="60" c:formatCode="yyyy/m/d">
                  <c:v>42776</c:v>
                </c:pt>
                <c:pt idx="61" c:formatCode="yyyy/m/d">
                  <c:v>42777</c:v>
                </c:pt>
                <c:pt idx="62" c:formatCode="yyyy/m/d">
                  <c:v>42778</c:v>
                </c:pt>
                <c:pt idx="63" c:formatCode="yyyy/m/d">
                  <c:v>42779</c:v>
                </c:pt>
                <c:pt idx="64" c:formatCode="yyyy/m/d">
                  <c:v>42780</c:v>
                </c:pt>
                <c:pt idx="65" c:formatCode="yyyy/m/d">
                  <c:v>42781</c:v>
                </c:pt>
                <c:pt idx="66" c:formatCode="yyyy/m/d">
                  <c:v>42782</c:v>
                </c:pt>
                <c:pt idx="67" c:formatCode="yyyy/m/d">
                  <c:v>42783</c:v>
                </c:pt>
                <c:pt idx="68" c:formatCode="yyyy/m/d">
                  <c:v>42784</c:v>
                </c:pt>
                <c:pt idx="69" c:formatCode="yyyy/m/d">
                  <c:v>42785</c:v>
                </c:pt>
                <c:pt idx="70" c:formatCode="yyyy/m/d">
                  <c:v>42786</c:v>
                </c:pt>
                <c:pt idx="71" c:formatCode="yyyy/m/d">
                  <c:v>42787</c:v>
                </c:pt>
                <c:pt idx="72" c:formatCode="yyyy/m/d">
                  <c:v>42788</c:v>
                </c:pt>
                <c:pt idx="73" c:formatCode="yyyy/m/d">
                  <c:v>42789</c:v>
                </c:pt>
                <c:pt idx="74" c:formatCode="yyyy/m/d">
                  <c:v>42790</c:v>
                </c:pt>
                <c:pt idx="75" c:formatCode="yyyy/m/d">
                  <c:v>42791</c:v>
                </c:pt>
                <c:pt idx="76" c:formatCode="yyyy/m/d">
                  <c:v>42792</c:v>
                </c:pt>
                <c:pt idx="77" c:formatCode="yyyy/m/d">
                  <c:v>42793</c:v>
                </c:pt>
                <c:pt idx="78" c:formatCode="yyyy/m/d">
                  <c:v>42794</c:v>
                </c:pt>
                <c:pt idx="79" c:formatCode="yyyy/m/d">
                  <c:v>42795</c:v>
                </c:pt>
                <c:pt idx="80" c:formatCode="yyyy/m/d">
                  <c:v>42796</c:v>
                </c:pt>
                <c:pt idx="81" c:formatCode="yyyy/m/d">
                  <c:v>42797</c:v>
                </c:pt>
                <c:pt idx="82" c:formatCode="yyyy/m/d">
                  <c:v>42798</c:v>
                </c:pt>
                <c:pt idx="83" c:formatCode="yyyy/m/d">
                  <c:v>42799</c:v>
                </c:pt>
                <c:pt idx="84" c:formatCode="yyyy/m/d">
                  <c:v>42800</c:v>
                </c:pt>
                <c:pt idx="85" c:formatCode="yyyy/m/d">
                  <c:v>42801</c:v>
                </c:pt>
                <c:pt idx="86" c:formatCode="yyyy/m/d">
                  <c:v>42802</c:v>
                </c:pt>
                <c:pt idx="87" c:formatCode="yyyy/m/d">
                  <c:v>42803</c:v>
                </c:pt>
                <c:pt idx="88" c:formatCode="yyyy/m/d">
                  <c:v>42804</c:v>
                </c:pt>
                <c:pt idx="89" c:formatCode="yyyy/m/d">
                  <c:v>42805</c:v>
                </c:pt>
                <c:pt idx="90" c:formatCode="yyyy/m/d">
                  <c:v>42806</c:v>
                </c:pt>
                <c:pt idx="91" c:formatCode="yyyy/m/d">
                  <c:v>42807</c:v>
                </c:pt>
                <c:pt idx="92" c:formatCode="yyyy/m/d">
                  <c:v>42808</c:v>
                </c:pt>
                <c:pt idx="93" c:formatCode="yyyy/m/d">
                  <c:v>42809</c:v>
                </c:pt>
                <c:pt idx="94" c:formatCode="yyyy/m/d">
                  <c:v>42810</c:v>
                </c:pt>
                <c:pt idx="95" c:formatCode="yyyy/m/d">
                  <c:v>42811</c:v>
                </c:pt>
                <c:pt idx="96" c:formatCode="yyyy/m/d">
                  <c:v>42812</c:v>
                </c:pt>
                <c:pt idx="97" c:formatCode="yyyy/m/d">
                  <c:v>42813</c:v>
                </c:pt>
                <c:pt idx="98" c:formatCode="yyyy/m/d">
                  <c:v>42814</c:v>
                </c:pt>
                <c:pt idx="99" c:formatCode="yyyy/m/d">
                  <c:v>42815</c:v>
                </c:pt>
                <c:pt idx="100" c:formatCode="yyyy/m/d">
                  <c:v>42816</c:v>
                </c:pt>
                <c:pt idx="101" c:formatCode="yyyy/m/d">
                  <c:v>42817</c:v>
                </c:pt>
                <c:pt idx="102" c:formatCode="yyyy/m/d">
                  <c:v>42818</c:v>
                </c:pt>
                <c:pt idx="103" c:formatCode="yyyy/m/d">
                  <c:v>42819</c:v>
                </c:pt>
                <c:pt idx="104" c:formatCode="yyyy/m/d">
                  <c:v>42820</c:v>
                </c:pt>
                <c:pt idx="105" c:formatCode="yyyy/m/d">
                  <c:v>42821</c:v>
                </c:pt>
                <c:pt idx="106" c:formatCode="yyyy/m/d">
                  <c:v>42822</c:v>
                </c:pt>
                <c:pt idx="107" c:formatCode="yyyy/m/d">
                  <c:v>42823</c:v>
                </c:pt>
                <c:pt idx="108" c:formatCode="yyyy/m/d">
                  <c:v>42824</c:v>
                </c:pt>
                <c:pt idx="109" c:formatCode="yyyy/m/d">
                  <c:v>42825</c:v>
                </c:pt>
                <c:pt idx="110" c:formatCode="yyyy/m/d">
                  <c:v>42826</c:v>
                </c:pt>
                <c:pt idx="111" c:formatCode="yyyy/m/d">
                  <c:v>42827</c:v>
                </c:pt>
                <c:pt idx="112" c:formatCode="yyyy/m/d">
                  <c:v>42828</c:v>
                </c:pt>
                <c:pt idx="113" c:formatCode="yyyy/m/d">
                  <c:v>42829</c:v>
                </c:pt>
                <c:pt idx="114" c:formatCode="yyyy/m/d">
                  <c:v>42830</c:v>
                </c:pt>
                <c:pt idx="115" c:formatCode="yyyy/m/d">
                  <c:v>42831</c:v>
                </c:pt>
                <c:pt idx="116" c:formatCode="yyyy/m/d">
                  <c:v>42832</c:v>
                </c:pt>
                <c:pt idx="117" c:formatCode="yyyy/m/d">
                  <c:v>42833</c:v>
                </c:pt>
                <c:pt idx="118" c:formatCode="yyyy/m/d">
                  <c:v>42834</c:v>
                </c:pt>
                <c:pt idx="119" c:formatCode="yyyy/m/d">
                  <c:v>42835</c:v>
                </c:pt>
                <c:pt idx="120" c:formatCode="yyyy/m/d">
                  <c:v>42836</c:v>
                </c:pt>
                <c:pt idx="121" c:formatCode="yyyy/m/d">
                  <c:v>42837</c:v>
                </c:pt>
                <c:pt idx="122" c:formatCode="yyyy/m/d">
                  <c:v>42838</c:v>
                </c:pt>
                <c:pt idx="123" c:formatCode="yyyy/m/d">
                  <c:v>42839</c:v>
                </c:pt>
                <c:pt idx="124" c:formatCode="yyyy/m/d">
                  <c:v>42840</c:v>
                </c:pt>
                <c:pt idx="125" c:formatCode="yyyy/m/d">
                  <c:v>42841</c:v>
                </c:pt>
                <c:pt idx="126" c:formatCode="yyyy/m/d">
                  <c:v>42842</c:v>
                </c:pt>
                <c:pt idx="127" c:formatCode="yyyy/m/d">
                  <c:v>42843</c:v>
                </c:pt>
                <c:pt idx="128" c:formatCode="yyyy/m/d">
                  <c:v>42844</c:v>
                </c:pt>
                <c:pt idx="129" c:formatCode="yyyy/m/d">
                  <c:v>42845</c:v>
                </c:pt>
                <c:pt idx="130" c:formatCode="yyyy/m/d">
                  <c:v>42846</c:v>
                </c:pt>
                <c:pt idx="131" c:formatCode="yyyy/m/d">
                  <c:v>42847</c:v>
                </c:pt>
                <c:pt idx="132" c:formatCode="yyyy/m/d">
                  <c:v>42848</c:v>
                </c:pt>
                <c:pt idx="133" c:formatCode="yyyy/m/d">
                  <c:v>42849</c:v>
                </c:pt>
                <c:pt idx="134" c:formatCode="yyyy/m/d">
                  <c:v>42850</c:v>
                </c:pt>
                <c:pt idx="135" c:formatCode="yyyy/m/d">
                  <c:v>42851</c:v>
                </c:pt>
                <c:pt idx="136" c:formatCode="yyyy/m/d">
                  <c:v>42852</c:v>
                </c:pt>
                <c:pt idx="137" c:formatCode="yyyy/m/d">
                  <c:v>42853</c:v>
                </c:pt>
                <c:pt idx="138" c:formatCode="yyyy/m/d">
                  <c:v>42854</c:v>
                </c:pt>
                <c:pt idx="139" c:formatCode="yyyy/m/d">
                  <c:v>42855</c:v>
                </c:pt>
                <c:pt idx="140" c:formatCode="yyyy/m/d">
                  <c:v>42856</c:v>
                </c:pt>
                <c:pt idx="141" c:formatCode="yyyy/m/d">
                  <c:v>42857</c:v>
                </c:pt>
                <c:pt idx="142" c:formatCode="yyyy/m/d">
                  <c:v>42858</c:v>
                </c:pt>
                <c:pt idx="143" c:formatCode="yyyy/m/d">
                  <c:v>42859</c:v>
                </c:pt>
                <c:pt idx="144" c:formatCode="yyyy/m/d">
                  <c:v>42860</c:v>
                </c:pt>
                <c:pt idx="145" c:formatCode="yyyy/m/d">
                  <c:v>42861</c:v>
                </c:pt>
                <c:pt idx="146" c:formatCode="yyyy/m/d">
                  <c:v>42862</c:v>
                </c:pt>
                <c:pt idx="147" c:formatCode="yyyy/m/d">
                  <c:v>42863</c:v>
                </c:pt>
                <c:pt idx="148" c:formatCode="yyyy/m/d">
                  <c:v>42864</c:v>
                </c:pt>
                <c:pt idx="149" c:formatCode="yyyy/m/d">
                  <c:v>42865</c:v>
                </c:pt>
                <c:pt idx="150" c:formatCode="yyyy/m/d">
                  <c:v>42866</c:v>
                </c:pt>
                <c:pt idx="151" c:formatCode="yyyy/m/d">
                  <c:v>42867</c:v>
                </c:pt>
                <c:pt idx="152" c:formatCode="yyyy/m/d">
                  <c:v>42868</c:v>
                </c:pt>
                <c:pt idx="153" c:formatCode="yyyy/m/d">
                  <c:v>42869</c:v>
                </c:pt>
                <c:pt idx="154" c:formatCode="yyyy/m/d">
                  <c:v>42870</c:v>
                </c:pt>
                <c:pt idx="155" c:formatCode="yyyy/m/d">
                  <c:v>42871</c:v>
                </c:pt>
                <c:pt idx="156" c:formatCode="yyyy/m/d">
                  <c:v>42872</c:v>
                </c:pt>
                <c:pt idx="157" c:formatCode="yyyy/m/d">
                  <c:v>42873</c:v>
                </c:pt>
                <c:pt idx="158" c:formatCode="yyyy/m/d">
                  <c:v>42874</c:v>
                </c:pt>
                <c:pt idx="159" c:formatCode="yyyy/m/d">
                  <c:v>42875</c:v>
                </c:pt>
                <c:pt idx="160" c:formatCode="yyyy/m/d">
                  <c:v>42876</c:v>
                </c:pt>
                <c:pt idx="161" c:formatCode="yyyy/m/d">
                  <c:v>42877</c:v>
                </c:pt>
                <c:pt idx="162" c:formatCode="yyyy/m/d">
                  <c:v>42878</c:v>
                </c:pt>
                <c:pt idx="163" c:formatCode="yyyy/m/d">
                  <c:v>42879</c:v>
                </c:pt>
                <c:pt idx="164" c:formatCode="yyyy/m/d">
                  <c:v>42880</c:v>
                </c:pt>
                <c:pt idx="165" c:formatCode="yyyy/m/d">
                  <c:v>42881</c:v>
                </c:pt>
                <c:pt idx="166" c:formatCode="yyyy/m/d">
                  <c:v>42882</c:v>
                </c:pt>
                <c:pt idx="167" c:formatCode="yyyy/m/d">
                  <c:v>42883</c:v>
                </c:pt>
                <c:pt idx="168" c:formatCode="yyyy/m/d">
                  <c:v>42884</c:v>
                </c:pt>
                <c:pt idx="169" c:formatCode="yyyy/m/d">
                  <c:v>42885</c:v>
                </c:pt>
                <c:pt idx="170" c:formatCode="yyyy/m/d">
                  <c:v>42886</c:v>
                </c:pt>
                <c:pt idx="171" c:formatCode="yyyy/m/d">
                  <c:v>42887</c:v>
                </c:pt>
                <c:pt idx="172" c:formatCode="yyyy/m/d">
                  <c:v>42888</c:v>
                </c:pt>
                <c:pt idx="173" c:formatCode="yyyy/m/d">
                  <c:v>42889</c:v>
                </c:pt>
                <c:pt idx="174" c:formatCode="yyyy/m/d">
                  <c:v>42890</c:v>
                </c:pt>
                <c:pt idx="175" c:formatCode="yyyy/m/d">
                  <c:v>42891</c:v>
                </c:pt>
                <c:pt idx="176" c:formatCode="yyyy/m/d">
                  <c:v>42892</c:v>
                </c:pt>
                <c:pt idx="177" c:formatCode="yyyy/m/d">
                  <c:v>42893</c:v>
                </c:pt>
                <c:pt idx="178" c:formatCode="yyyy/m/d">
                  <c:v>42894</c:v>
                </c:pt>
                <c:pt idx="179" c:formatCode="yyyy/m/d">
                  <c:v>42895</c:v>
                </c:pt>
                <c:pt idx="180" c:formatCode="yyyy/m/d">
                  <c:v>42896</c:v>
                </c:pt>
                <c:pt idx="181" c:formatCode="yyyy/m/d">
                  <c:v>42897</c:v>
                </c:pt>
                <c:pt idx="182" c:formatCode="yyyy/m/d">
                  <c:v>42898</c:v>
                </c:pt>
                <c:pt idx="183" c:formatCode="yyyy/m/d">
                  <c:v>42899</c:v>
                </c:pt>
                <c:pt idx="184" c:formatCode="yyyy/m/d">
                  <c:v>42900</c:v>
                </c:pt>
                <c:pt idx="185" c:formatCode="yyyy/m/d">
                  <c:v>42901</c:v>
                </c:pt>
                <c:pt idx="186" c:formatCode="yyyy/m/d">
                  <c:v>42902</c:v>
                </c:pt>
                <c:pt idx="187" c:formatCode="yyyy/m/d">
                  <c:v>42903</c:v>
                </c:pt>
                <c:pt idx="188" c:formatCode="yyyy/m/d">
                  <c:v>42904</c:v>
                </c:pt>
                <c:pt idx="189" c:formatCode="yyyy/m/d">
                  <c:v>42905</c:v>
                </c:pt>
                <c:pt idx="190" c:formatCode="yyyy/m/d">
                  <c:v>42906</c:v>
                </c:pt>
                <c:pt idx="191" c:formatCode="yyyy/m/d">
                  <c:v>42907</c:v>
                </c:pt>
                <c:pt idx="192" c:formatCode="yyyy/m/d">
                  <c:v>42908</c:v>
                </c:pt>
                <c:pt idx="193" c:formatCode="yyyy/m/d">
                  <c:v>42909</c:v>
                </c:pt>
                <c:pt idx="194" c:formatCode="yyyy/m/d">
                  <c:v>42910</c:v>
                </c:pt>
                <c:pt idx="195" c:formatCode="yyyy/m/d">
                  <c:v>42911</c:v>
                </c:pt>
                <c:pt idx="196" c:formatCode="yyyy/m/d">
                  <c:v>42912</c:v>
                </c:pt>
                <c:pt idx="197" c:formatCode="yyyy/m/d">
                  <c:v>42913</c:v>
                </c:pt>
                <c:pt idx="198" c:formatCode="yyyy/m/d">
                  <c:v>42914</c:v>
                </c:pt>
                <c:pt idx="199" c:formatCode="yyyy/m/d">
                  <c:v>42915</c:v>
                </c:pt>
                <c:pt idx="200" c:formatCode="yyyy/m/d">
                  <c:v>42916</c:v>
                </c:pt>
                <c:pt idx="201" c:formatCode="yyyy/m/d">
                  <c:v>42917</c:v>
                </c:pt>
                <c:pt idx="202" c:formatCode="yyyy/m/d">
                  <c:v>42918</c:v>
                </c:pt>
                <c:pt idx="203" c:formatCode="yyyy/m/d">
                  <c:v>42919</c:v>
                </c:pt>
                <c:pt idx="204" c:formatCode="yyyy/m/d">
                  <c:v>42920</c:v>
                </c:pt>
                <c:pt idx="205" c:formatCode="yyyy/m/d">
                  <c:v>42921</c:v>
                </c:pt>
                <c:pt idx="206" c:formatCode="yyyy/m/d">
                  <c:v>42922</c:v>
                </c:pt>
                <c:pt idx="207" c:formatCode="yyyy/m/d">
                  <c:v>42923</c:v>
                </c:pt>
                <c:pt idx="208" c:formatCode="yyyy/m/d">
                  <c:v>42924</c:v>
                </c:pt>
                <c:pt idx="209" c:formatCode="yyyy/m/d">
                  <c:v>42925</c:v>
                </c:pt>
                <c:pt idx="210" c:formatCode="yyyy/m/d">
                  <c:v>42926</c:v>
                </c:pt>
                <c:pt idx="211" c:formatCode="yyyy/m/d">
                  <c:v>42927</c:v>
                </c:pt>
                <c:pt idx="212" c:formatCode="yyyy/m/d">
                  <c:v>42928</c:v>
                </c:pt>
                <c:pt idx="213" c:formatCode="yyyy/m/d">
                  <c:v>42929</c:v>
                </c:pt>
                <c:pt idx="214" c:formatCode="yyyy/m/d">
                  <c:v>42930</c:v>
                </c:pt>
                <c:pt idx="215" c:formatCode="yyyy/m/d">
                  <c:v>42931</c:v>
                </c:pt>
                <c:pt idx="216" c:formatCode="yyyy/m/d">
                  <c:v>42932</c:v>
                </c:pt>
                <c:pt idx="217" c:formatCode="yyyy/m/d">
                  <c:v>42933</c:v>
                </c:pt>
                <c:pt idx="218" c:formatCode="yyyy/m/d">
                  <c:v>42934</c:v>
                </c:pt>
                <c:pt idx="219" c:formatCode="yyyy/m/d">
                  <c:v>42935</c:v>
                </c:pt>
                <c:pt idx="220" c:formatCode="yyyy/m/d">
                  <c:v>42936</c:v>
                </c:pt>
                <c:pt idx="221" c:formatCode="yyyy/m/d">
                  <c:v>42937</c:v>
                </c:pt>
                <c:pt idx="222" c:formatCode="yyyy/m/d">
                  <c:v>42938</c:v>
                </c:pt>
                <c:pt idx="223" c:formatCode="yyyy/m/d">
                  <c:v>42939</c:v>
                </c:pt>
                <c:pt idx="224" c:formatCode="yyyy/m/d">
                  <c:v>42940</c:v>
                </c:pt>
                <c:pt idx="225" c:formatCode="yyyy/m/d">
                  <c:v>42941</c:v>
                </c:pt>
                <c:pt idx="226" c:formatCode="yyyy/m/d">
                  <c:v>42942</c:v>
                </c:pt>
                <c:pt idx="227" c:formatCode="yyyy/m/d">
                  <c:v>42943</c:v>
                </c:pt>
                <c:pt idx="228" c:formatCode="yyyy/m/d">
                  <c:v>42944</c:v>
                </c:pt>
                <c:pt idx="229" c:formatCode="yyyy/m/d">
                  <c:v>42945</c:v>
                </c:pt>
                <c:pt idx="230" c:formatCode="yyyy/m/d">
                  <c:v>42946</c:v>
                </c:pt>
                <c:pt idx="231" c:formatCode="yyyy/m/d">
                  <c:v>42947</c:v>
                </c:pt>
                <c:pt idx="232" c:formatCode="yyyy/m/d">
                  <c:v>42948</c:v>
                </c:pt>
                <c:pt idx="233" c:formatCode="yyyy/m/d">
                  <c:v>42949</c:v>
                </c:pt>
                <c:pt idx="234" c:formatCode="yyyy/m/d">
                  <c:v>42950</c:v>
                </c:pt>
                <c:pt idx="235" c:formatCode="yyyy/m/d">
                  <c:v>42951</c:v>
                </c:pt>
                <c:pt idx="236" c:formatCode="yyyy/m/d">
                  <c:v>42952</c:v>
                </c:pt>
                <c:pt idx="237" c:formatCode="yyyy/m/d">
                  <c:v>42953</c:v>
                </c:pt>
                <c:pt idx="238" c:formatCode="yyyy/m/d">
                  <c:v>42954</c:v>
                </c:pt>
                <c:pt idx="239" c:formatCode="yyyy/m/d">
                  <c:v>42955</c:v>
                </c:pt>
                <c:pt idx="240" c:formatCode="yyyy/m/d">
                  <c:v>42956</c:v>
                </c:pt>
                <c:pt idx="241" c:formatCode="yyyy/m/d">
                  <c:v>42957</c:v>
                </c:pt>
                <c:pt idx="242" c:formatCode="yyyy/m/d">
                  <c:v>42958</c:v>
                </c:pt>
                <c:pt idx="243" c:formatCode="yyyy/m/d">
                  <c:v>42959</c:v>
                </c:pt>
                <c:pt idx="244" c:formatCode="yyyy/m/d">
                  <c:v>42960</c:v>
                </c:pt>
                <c:pt idx="245" c:formatCode="yyyy/m/d">
                  <c:v>42961</c:v>
                </c:pt>
                <c:pt idx="246" c:formatCode="yyyy/m/d">
                  <c:v>42962</c:v>
                </c:pt>
                <c:pt idx="247" c:formatCode="yyyy/m/d">
                  <c:v>42963</c:v>
                </c:pt>
                <c:pt idx="248" c:formatCode="yyyy/m/d">
                  <c:v>42964</c:v>
                </c:pt>
                <c:pt idx="249" c:formatCode="yyyy/m/d">
                  <c:v>42965</c:v>
                </c:pt>
                <c:pt idx="250" c:formatCode="yyyy/m/d">
                  <c:v>42966</c:v>
                </c:pt>
                <c:pt idx="251" c:formatCode="yyyy/m/d">
                  <c:v>42967</c:v>
                </c:pt>
                <c:pt idx="252" c:formatCode="yyyy/m/d">
                  <c:v>42968</c:v>
                </c:pt>
                <c:pt idx="253" c:formatCode="yyyy/m/d">
                  <c:v>42969</c:v>
                </c:pt>
                <c:pt idx="254" c:formatCode="yyyy/m/d">
                  <c:v>42970</c:v>
                </c:pt>
                <c:pt idx="255" c:formatCode="yyyy/m/d">
                  <c:v>42971</c:v>
                </c:pt>
                <c:pt idx="256" c:formatCode="yyyy/m/d">
                  <c:v>42972</c:v>
                </c:pt>
                <c:pt idx="257" c:formatCode="yyyy/m/d">
                  <c:v>42973</c:v>
                </c:pt>
                <c:pt idx="258" c:formatCode="yyyy/m/d">
                  <c:v>42974</c:v>
                </c:pt>
                <c:pt idx="259" c:formatCode="yyyy/m/d">
                  <c:v>42975</c:v>
                </c:pt>
                <c:pt idx="260" c:formatCode="yyyy/m/d">
                  <c:v>42976</c:v>
                </c:pt>
                <c:pt idx="261" c:formatCode="yyyy/m/d">
                  <c:v>42977</c:v>
                </c:pt>
                <c:pt idx="262" c:formatCode="yyyy/m/d">
                  <c:v>42978</c:v>
                </c:pt>
                <c:pt idx="263" c:formatCode="yyyy/m/d">
                  <c:v>42979</c:v>
                </c:pt>
                <c:pt idx="264" c:formatCode="yyyy/m/d">
                  <c:v>42980</c:v>
                </c:pt>
                <c:pt idx="265" c:formatCode="yyyy/m/d">
                  <c:v>42981</c:v>
                </c:pt>
                <c:pt idx="266" c:formatCode="yyyy/m/d">
                  <c:v>42982</c:v>
                </c:pt>
                <c:pt idx="267" c:formatCode="yyyy/m/d">
                  <c:v>42983</c:v>
                </c:pt>
                <c:pt idx="268" c:formatCode="yyyy/m/d">
                  <c:v>42984</c:v>
                </c:pt>
                <c:pt idx="269" c:formatCode="yyyy/m/d">
                  <c:v>42985</c:v>
                </c:pt>
                <c:pt idx="270" c:formatCode="yyyy/m/d">
                  <c:v>42986</c:v>
                </c:pt>
                <c:pt idx="271" c:formatCode="yyyy/m/d">
                  <c:v>42987</c:v>
                </c:pt>
                <c:pt idx="272" c:formatCode="yyyy/m/d">
                  <c:v>42988</c:v>
                </c:pt>
                <c:pt idx="273" c:formatCode="yyyy/m/d">
                  <c:v>42989</c:v>
                </c:pt>
                <c:pt idx="274" c:formatCode="yyyy/m/d">
                  <c:v>42990</c:v>
                </c:pt>
                <c:pt idx="275" c:formatCode="yyyy/m/d">
                  <c:v>42991</c:v>
                </c:pt>
                <c:pt idx="276" c:formatCode="yyyy/m/d">
                  <c:v>42992</c:v>
                </c:pt>
                <c:pt idx="277" c:formatCode="yyyy/m/d">
                  <c:v>42993</c:v>
                </c:pt>
                <c:pt idx="278" c:formatCode="yyyy/m/d">
                  <c:v>42994</c:v>
                </c:pt>
                <c:pt idx="279" c:formatCode="yyyy/m/d">
                  <c:v>42995</c:v>
                </c:pt>
                <c:pt idx="280" c:formatCode="yyyy/m/d">
                  <c:v>42996</c:v>
                </c:pt>
                <c:pt idx="281" c:formatCode="yyyy/m/d">
                  <c:v>42997</c:v>
                </c:pt>
                <c:pt idx="282" c:formatCode="yyyy/m/d">
                  <c:v>42998</c:v>
                </c:pt>
                <c:pt idx="283" c:formatCode="yyyy/m/d">
                  <c:v>42999</c:v>
                </c:pt>
                <c:pt idx="284" c:formatCode="yyyy/m/d">
                  <c:v>43000</c:v>
                </c:pt>
                <c:pt idx="285" c:formatCode="yyyy/m/d">
                  <c:v>43001</c:v>
                </c:pt>
                <c:pt idx="286" c:formatCode="yyyy/m/d">
                  <c:v>43002</c:v>
                </c:pt>
                <c:pt idx="287" c:formatCode="yyyy/m/d">
                  <c:v>43003</c:v>
                </c:pt>
                <c:pt idx="288" c:formatCode="yyyy/m/d">
                  <c:v>43004</c:v>
                </c:pt>
                <c:pt idx="289" c:formatCode="yyyy/m/d">
                  <c:v>43005</c:v>
                </c:pt>
                <c:pt idx="290" c:formatCode="yyyy/m/d">
                  <c:v>43006</c:v>
                </c:pt>
                <c:pt idx="291" c:formatCode="yyyy/m/d">
                  <c:v>43007</c:v>
                </c:pt>
                <c:pt idx="292" c:formatCode="yyyy/m/d">
                  <c:v>43008</c:v>
                </c:pt>
                <c:pt idx="293" c:formatCode="yyyy/m/d">
                  <c:v>43009</c:v>
                </c:pt>
                <c:pt idx="294" c:formatCode="yyyy/m/d">
                  <c:v>43010</c:v>
                </c:pt>
                <c:pt idx="295" c:formatCode="yyyy/m/d">
                  <c:v>43011</c:v>
                </c:pt>
                <c:pt idx="296" c:formatCode="yyyy/m/d">
                  <c:v>43012</c:v>
                </c:pt>
                <c:pt idx="297" c:formatCode="yyyy/m/d">
                  <c:v>43013</c:v>
                </c:pt>
                <c:pt idx="298" c:formatCode="yyyy/m/d">
                  <c:v>43014</c:v>
                </c:pt>
                <c:pt idx="299" c:formatCode="yyyy/m/d">
                  <c:v>43015</c:v>
                </c:pt>
                <c:pt idx="300" c:formatCode="yyyy/m/d">
                  <c:v>43016</c:v>
                </c:pt>
                <c:pt idx="301" c:formatCode="yyyy/m/d">
                  <c:v>43017</c:v>
                </c:pt>
                <c:pt idx="302" c:formatCode="yyyy/m/d">
                  <c:v>43018</c:v>
                </c:pt>
                <c:pt idx="303" c:formatCode="yyyy/m/d">
                  <c:v>43019</c:v>
                </c:pt>
                <c:pt idx="304" c:formatCode="yyyy/m/d">
                  <c:v>43020</c:v>
                </c:pt>
                <c:pt idx="305" c:formatCode="yyyy/m/d">
                  <c:v>43021</c:v>
                </c:pt>
                <c:pt idx="306" c:formatCode="yyyy/m/d">
                  <c:v>43022</c:v>
                </c:pt>
                <c:pt idx="307" c:formatCode="yyyy/m/d">
                  <c:v>43023</c:v>
                </c:pt>
                <c:pt idx="308" c:formatCode="yyyy/m/d">
                  <c:v>43024</c:v>
                </c:pt>
                <c:pt idx="309" c:formatCode="yyyy/m/d">
                  <c:v>43025</c:v>
                </c:pt>
                <c:pt idx="310" c:formatCode="yyyy/m/d">
                  <c:v>43026</c:v>
                </c:pt>
                <c:pt idx="311" c:formatCode="yyyy/m/d">
                  <c:v>43027</c:v>
                </c:pt>
                <c:pt idx="312" c:formatCode="yyyy/m/d">
                  <c:v>43028</c:v>
                </c:pt>
                <c:pt idx="313" c:formatCode="yyyy/m/d">
                  <c:v>43029</c:v>
                </c:pt>
                <c:pt idx="314" c:formatCode="yyyy/m/d">
                  <c:v>43030</c:v>
                </c:pt>
                <c:pt idx="315" c:formatCode="yyyy/m/d">
                  <c:v>43031</c:v>
                </c:pt>
                <c:pt idx="316" c:formatCode="yyyy/m/d">
                  <c:v>43032</c:v>
                </c:pt>
                <c:pt idx="317" c:formatCode="yyyy/m/d">
                  <c:v>43033</c:v>
                </c:pt>
                <c:pt idx="318" c:formatCode="yyyy/m/d">
                  <c:v>43034</c:v>
                </c:pt>
                <c:pt idx="319" c:formatCode="yyyy/m/d">
                  <c:v>43035</c:v>
                </c:pt>
                <c:pt idx="320" c:formatCode="yyyy/m/d">
                  <c:v>43036</c:v>
                </c:pt>
                <c:pt idx="321" c:formatCode="yyyy/m/d">
                  <c:v>43037</c:v>
                </c:pt>
                <c:pt idx="322" c:formatCode="yyyy/m/d">
                  <c:v>43038</c:v>
                </c:pt>
                <c:pt idx="323" c:formatCode="yyyy/m/d">
                  <c:v>43039</c:v>
                </c:pt>
                <c:pt idx="324" c:formatCode="yyyy/m/d">
                  <c:v>43040</c:v>
                </c:pt>
                <c:pt idx="325" c:formatCode="yyyy/m/d">
                  <c:v>43041</c:v>
                </c:pt>
                <c:pt idx="326" c:formatCode="yyyy/m/d">
                  <c:v>43042</c:v>
                </c:pt>
                <c:pt idx="327" c:formatCode="yyyy/m/d">
                  <c:v>43043</c:v>
                </c:pt>
                <c:pt idx="328" c:formatCode="yyyy/m/d">
                  <c:v>43044</c:v>
                </c:pt>
                <c:pt idx="329" c:formatCode="yyyy/m/d">
                  <c:v>43045</c:v>
                </c:pt>
                <c:pt idx="330" c:formatCode="yyyy/m/d">
                  <c:v>43046</c:v>
                </c:pt>
                <c:pt idx="331" c:formatCode="yyyy/m/d">
                  <c:v>43047</c:v>
                </c:pt>
                <c:pt idx="332" c:formatCode="yyyy/m/d">
                  <c:v>43048</c:v>
                </c:pt>
                <c:pt idx="333" c:formatCode="yyyy/m/d">
                  <c:v>43049</c:v>
                </c:pt>
                <c:pt idx="334" c:formatCode="yyyy/m/d">
                  <c:v>43050</c:v>
                </c:pt>
                <c:pt idx="335" c:formatCode="yyyy/m/d">
                  <c:v>43051</c:v>
                </c:pt>
                <c:pt idx="336" c:formatCode="yyyy/m/d">
                  <c:v>43052</c:v>
                </c:pt>
                <c:pt idx="337" c:formatCode="yyyy/m/d">
                  <c:v>43053</c:v>
                </c:pt>
                <c:pt idx="338" c:formatCode="yyyy/m/d">
                  <c:v>43054</c:v>
                </c:pt>
                <c:pt idx="339" c:formatCode="yyyy/m/d">
                  <c:v>43055</c:v>
                </c:pt>
                <c:pt idx="340" c:formatCode="yyyy/m/d">
                  <c:v>43056</c:v>
                </c:pt>
                <c:pt idx="341" c:formatCode="yyyy/m/d">
                  <c:v>43057</c:v>
                </c:pt>
                <c:pt idx="342" c:formatCode="yyyy/m/d">
                  <c:v>43058</c:v>
                </c:pt>
                <c:pt idx="343" c:formatCode="yyyy/m/d">
                  <c:v>43059</c:v>
                </c:pt>
                <c:pt idx="344" c:formatCode="yyyy/m/d">
                  <c:v>43060</c:v>
                </c:pt>
                <c:pt idx="345" c:formatCode="yyyy/m/d">
                  <c:v>43061</c:v>
                </c:pt>
                <c:pt idx="346" c:formatCode="yyyy/m/d">
                  <c:v>43062</c:v>
                </c:pt>
                <c:pt idx="347" c:formatCode="yyyy/m/d">
                  <c:v>43063</c:v>
                </c:pt>
                <c:pt idx="348" c:formatCode="yyyy/m/d">
                  <c:v>43064</c:v>
                </c:pt>
                <c:pt idx="349" c:formatCode="yyyy/m/d">
                  <c:v>43065</c:v>
                </c:pt>
                <c:pt idx="350" c:formatCode="yyyy/m/d">
                  <c:v>43066</c:v>
                </c:pt>
                <c:pt idx="351" c:formatCode="yyyy/m/d">
                  <c:v>43067</c:v>
                </c:pt>
                <c:pt idx="352" c:formatCode="yyyy/m/d">
                  <c:v>43068</c:v>
                </c:pt>
                <c:pt idx="353" c:formatCode="yyyy/m/d">
                  <c:v>43069</c:v>
                </c:pt>
                <c:pt idx="354" c:formatCode="yyyy/m/d">
                  <c:v>43070</c:v>
                </c:pt>
                <c:pt idx="355" c:formatCode="yyyy/m/d">
                  <c:v>43071</c:v>
                </c:pt>
                <c:pt idx="356" c:formatCode="yyyy/m/d">
                  <c:v>43072</c:v>
                </c:pt>
                <c:pt idx="357" c:formatCode="yyyy/m/d">
                  <c:v>43073</c:v>
                </c:pt>
                <c:pt idx="358" c:formatCode="yyyy/m/d">
                  <c:v>43074</c:v>
                </c:pt>
                <c:pt idx="359" c:formatCode="yyyy/m/d">
                  <c:v>43075</c:v>
                </c:pt>
                <c:pt idx="360" c:formatCode="yyyy/m/d">
                  <c:v>43076</c:v>
                </c:pt>
                <c:pt idx="361" c:formatCode="yyyy/m/d">
                  <c:v>43077</c:v>
                </c:pt>
                <c:pt idx="362" c:formatCode="yyyy/m/d">
                  <c:v>43078</c:v>
                </c:pt>
                <c:pt idx="363" c:formatCode="yyyy/m/d">
                  <c:v>43079</c:v>
                </c:pt>
                <c:pt idx="364" c:formatCode="yyyy/m/d">
                  <c:v>43080</c:v>
                </c:pt>
                <c:pt idx="365" c:formatCode="yyyy/m/d">
                  <c:v>43081</c:v>
                </c:pt>
                <c:pt idx="366" c:formatCode="yyyy/m/d">
                  <c:v>43082</c:v>
                </c:pt>
                <c:pt idx="367" c:formatCode="yyyy/m/d">
                  <c:v>43083</c:v>
                </c:pt>
                <c:pt idx="368" c:formatCode="yyyy/m/d">
                  <c:v>43084</c:v>
                </c:pt>
                <c:pt idx="369" c:formatCode="yyyy/m/d">
                  <c:v>43085</c:v>
                </c:pt>
                <c:pt idx="370" c:formatCode="yyyy/m/d">
                  <c:v>43086</c:v>
                </c:pt>
                <c:pt idx="371" c:formatCode="yyyy/m/d">
                  <c:v>43087</c:v>
                </c:pt>
                <c:pt idx="372" c:formatCode="yyyy/m/d">
                  <c:v>43088</c:v>
                </c:pt>
                <c:pt idx="373" c:formatCode="yyyy/m/d">
                  <c:v>43089</c:v>
                </c:pt>
                <c:pt idx="374" c:formatCode="yyyy/m/d">
                  <c:v>43090</c:v>
                </c:pt>
                <c:pt idx="375" c:formatCode="yyyy/m/d">
                  <c:v>43091</c:v>
                </c:pt>
                <c:pt idx="376" c:formatCode="yyyy/m/d">
                  <c:v>43092</c:v>
                </c:pt>
                <c:pt idx="377" c:formatCode="yyyy/m/d">
                  <c:v>43093</c:v>
                </c:pt>
                <c:pt idx="378" c:formatCode="yyyy/m/d">
                  <c:v>43094</c:v>
                </c:pt>
                <c:pt idx="379" c:formatCode="yyyy/m/d">
                  <c:v>43095</c:v>
                </c:pt>
                <c:pt idx="380" c:formatCode="yyyy/m/d">
                  <c:v>43096</c:v>
                </c:pt>
                <c:pt idx="381" c:formatCode="yyyy/m/d">
                  <c:v>43097</c:v>
                </c:pt>
                <c:pt idx="382" c:formatCode="yyyy/m/d">
                  <c:v>43098</c:v>
                </c:pt>
                <c:pt idx="383" c:formatCode="yyyy/m/d">
                  <c:v>43099</c:v>
                </c:pt>
                <c:pt idx="384" c:formatCode="yyyy/m/d">
                  <c:v>43100</c:v>
                </c:pt>
                <c:pt idx="385" c:formatCode="yyyy/m/d">
                  <c:v>43101</c:v>
                </c:pt>
                <c:pt idx="386" c:formatCode="yyyy/m/d">
                  <c:v>43102</c:v>
                </c:pt>
                <c:pt idx="387" c:formatCode="yyyy/m/d">
                  <c:v>43103</c:v>
                </c:pt>
                <c:pt idx="388" c:formatCode="yyyy/m/d">
                  <c:v>43104</c:v>
                </c:pt>
                <c:pt idx="389" c:formatCode="yyyy/m/d">
                  <c:v>43105</c:v>
                </c:pt>
                <c:pt idx="390" c:formatCode="yyyy/m/d">
                  <c:v>43106</c:v>
                </c:pt>
                <c:pt idx="391" c:formatCode="yyyy/m/d">
                  <c:v>43107</c:v>
                </c:pt>
                <c:pt idx="392" c:formatCode="yyyy/m/d">
                  <c:v>43108</c:v>
                </c:pt>
                <c:pt idx="393" c:formatCode="yyyy/m/d">
                  <c:v>43109</c:v>
                </c:pt>
                <c:pt idx="394" c:formatCode="yyyy/m/d">
                  <c:v>43110</c:v>
                </c:pt>
                <c:pt idx="395" c:formatCode="yyyy/m/d">
                  <c:v>43111</c:v>
                </c:pt>
                <c:pt idx="396" c:formatCode="yyyy/m/d">
                  <c:v>43112</c:v>
                </c:pt>
                <c:pt idx="397" c:formatCode="yyyy/m/d">
                  <c:v>43113</c:v>
                </c:pt>
                <c:pt idx="398" c:formatCode="yyyy/m/d">
                  <c:v>43114</c:v>
                </c:pt>
                <c:pt idx="399" c:formatCode="yyyy/m/d">
                  <c:v>43115</c:v>
                </c:pt>
                <c:pt idx="400" c:formatCode="yyyy/m/d">
                  <c:v>43116</c:v>
                </c:pt>
                <c:pt idx="401" c:formatCode="yyyy/m/d">
                  <c:v>43117</c:v>
                </c:pt>
                <c:pt idx="402" c:formatCode="yyyy/m/d">
                  <c:v>43118</c:v>
                </c:pt>
                <c:pt idx="403" c:formatCode="yyyy/m/d">
                  <c:v>43119</c:v>
                </c:pt>
                <c:pt idx="404" c:formatCode="yyyy/m/d">
                  <c:v>43120</c:v>
                </c:pt>
                <c:pt idx="405" c:formatCode="yyyy/m/d">
                  <c:v>43121</c:v>
                </c:pt>
                <c:pt idx="406" c:formatCode="yyyy/m/d">
                  <c:v>43122</c:v>
                </c:pt>
                <c:pt idx="407" c:formatCode="yyyy/m/d">
                  <c:v>43123</c:v>
                </c:pt>
                <c:pt idx="408" c:formatCode="yyyy/m/d">
                  <c:v>43124</c:v>
                </c:pt>
                <c:pt idx="409" c:formatCode="yyyy/m/d">
                  <c:v>43125</c:v>
                </c:pt>
                <c:pt idx="410" c:formatCode="yyyy/m/d">
                  <c:v>43126</c:v>
                </c:pt>
                <c:pt idx="411" c:formatCode="yyyy/m/d">
                  <c:v>43127</c:v>
                </c:pt>
                <c:pt idx="412" c:formatCode="yyyy/m/d">
                  <c:v>43128</c:v>
                </c:pt>
                <c:pt idx="413" c:formatCode="yyyy/m/d">
                  <c:v>43129</c:v>
                </c:pt>
                <c:pt idx="414" c:formatCode="yyyy/m/d">
                  <c:v>43130</c:v>
                </c:pt>
                <c:pt idx="415" c:formatCode="yyyy/m/d">
                  <c:v>43131</c:v>
                </c:pt>
                <c:pt idx="416" c:formatCode="yyyy/m/d">
                  <c:v>43132</c:v>
                </c:pt>
                <c:pt idx="417" c:formatCode="yyyy/m/d">
                  <c:v>43133</c:v>
                </c:pt>
                <c:pt idx="418" c:formatCode="yyyy/m/d">
                  <c:v>43134</c:v>
                </c:pt>
                <c:pt idx="419" c:formatCode="yyyy/m/d">
                  <c:v>43135</c:v>
                </c:pt>
                <c:pt idx="420" c:formatCode="yyyy/m/d">
                  <c:v>43136</c:v>
                </c:pt>
              </c:numCache>
            </c:numRef>
          </c:cat>
          <c:val>
            <c:numRef>
              <c:f>[威峰2号私募投资基金.xlsx]Sheet1!$B$3:$B$423</c:f>
              <c:numCache>
                <c:formatCode>0.000_ </c:formatCode>
                <c:ptCount val="421"/>
                <c:pt idx="0">
                  <c:v>1.00001999872588</c:v>
                </c:pt>
                <c:pt idx="1">
                  <c:v>1.00002903845706</c:v>
                </c:pt>
                <c:pt idx="2">
                  <c:v>1.00003807794834</c:v>
                </c:pt>
                <c:pt idx="3">
                  <c:v>1.00004711743961</c:v>
                </c:pt>
                <c:pt idx="4">
                  <c:v>1.000036158205</c:v>
                </c:pt>
                <c:pt idx="5">
                  <c:v>1.00002519897039</c:v>
                </c:pt>
                <c:pt idx="6">
                  <c:v>1.00001423973578</c:v>
                </c:pt>
                <c:pt idx="7">
                  <c:v>1.00000328074108</c:v>
                </c:pt>
                <c:pt idx="8">
                  <c:v>0.999992321746379</c:v>
                </c:pt>
                <c:pt idx="9">
                  <c:v>0.99998136587048</c:v>
                </c:pt>
                <c:pt idx="10">
                  <c:v>0.999970409994582</c:v>
                </c:pt>
                <c:pt idx="11">
                  <c:v>0.999949857801082</c:v>
                </c:pt>
                <c:pt idx="12">
                  <c:v>0.999938902404999</c:v>
                </c:pt>
                <c:pt idx="13">
                  <c:v>0.999927947008917</c:v>
                </c:pt>
                <c:pt idx="14">
                  <c:v>0.999916991852743</c:v>
                </c:pt>
                <c:pt idx="15">
                  <c:v>0.99515674930214</c:v>
                </c:pt>
                <c:pt idx="16">
                  <c:v>0.982310771413346</c:v>
                </c:pt>
                <c:pt idx="17">
                  <c:v>1.00593094123802</c:v>
                </c:pt>
                <c:pt idx="18">
                  <c:v>1.01012411698935</c:v>
                </c:pt>
                <c:pt idx="19">
                  <c:v>1.01011305003607</c:v>
                </c:pt>
                <c:pt idx="20">
                  <c:v>1.01010198332271</c:v>
                </c:pt>
                <c:pt idx="21">
                  <c:v>1.01009091660934</c:v>
                </c:pt>
                <c:pt idx="22">
                  <c:v>1.00420210560467</c:v>
                </c:pt>
                <c:pt idx="23">
                  <c:v>0.993436807775852</c:v>
                </c:pt>
                <c:pt idx="24">
                  <c:v>0.991368686896539</c:v>
                </c:pt>
                <c:pt idx="25">
                  <c:v>0.989169841140325</c:v>
                </c:pt>
                <c:pt idx="26">
                  <c:v>0.989159003778949</c:v>
                </c:pt>
                <c:pt idx="27">
                  <c:v>0.989148166657481</c:v>
                </c:pt>
                <c:pt idx="28">
                  <c:v>0.99237608672668</c:v>
                </c:pt>
                <c:pt idx="29">
                  <c:v>1.00328635660533</c:v>
                </c:pt>
                <c:pt idx="30">
                  <c:v>0.995718264631683</c:v>
                </c:pt>
                <c:pt idx="31">
                  <c:v>0.991820846909033</c:v>
                </c:pt>
                <c:pt idx="32">
                  <c:v>0.996920019641849</c:v>
                </c:pt>
                <c:pt idx="33">
                  <c:v>0.996909097353062</c:v>
                </c:pt>
                <c:pt idx="34">
                  <c:v>0.996898175064275</c:v>
                </c:pt>
                <c:pt idx="35">
                  <c:v>0.992011579479163</c:v>
                </c:pt>
                <c:pt idx="36">
                  <c:v>1.01686631916195</c:v>
                </c:pt>
                <c:pt idx="37">
                  <c:v>1.01973666196439</c:v>
                </c:pt>
                <c:pt idx="38">
                  <c:v>1.01216838957997</c:v>
                </c:pt>
                <c:pt idx="39">
                  <c:v>1.00496006187387</c:v>
                </c:pt>
                <c:pt idx="40">
                  <c:v>1.00494905153887</c:v>
                </c:pt>
                <c:pt idx="41">
                  <c:v>1.00493804144378</c:v>
                </c:pt>
                <c:pt idx="42">
                  <c:v>1.00228804400814</c:v>
                </c:pt>
                <c:pt idx="43">
                  <c:v>1.01307292024413</c:v>
                </c:pt>
                <c:pt idx="44">
                  <c:v>1.01450126854358</c:v>
                </c:pt>
                <c:pt idx="45">
                  <c:v>1.00957204083771</c:v>
                </c:pt>
                <c:pt idx="46">
                  <c:v>1.00956097988213</c:v>
                </c:pt>
                <c:pt idx="47">
                  <c:v>1.00954991916646</c:v>
                </c:pt>
                <c:pt idx="48">
                  <c:v>1.00953885845079</c:v>
                </c:pt>
                <c:pt idx="49">
                  <c:v>1.00952779773513</c:v>
                </c:pt>
                <c:pt idx="50">
                  <c:v>1.00951673725937</c:v>
                </c:pt>
                <c:pt idx="51">
                  <c:v>1.00950567678361</c:v>
                </c:pt>
                <c:pt idx="52">
                  <c:v>1.00949461654775</c:v>
                </c:pt>
                <c:pt idx="53">
                  <c:v>1.02915600739595</c:v>
                </c:pt>
                <c:pt idx="54">
                  <c:v>1.02914473172277</c:v>
                </c:pt>
                <c:pt idx="55">
                  <c:v>1.0291334562895</c:v>
                </c:pt>
                <c:pt idx="56">
                  <c:v>1.01952586325425</c:v>
                </c:pt>
                <c:pt idx="57">
                  <c:v>1.02737469669888</c:v>
                </c:pt>
                <c:pt idx="58">
                  <c:v>1.03199366370119</c:v>
                </c:pt>
                <c:pt idx="59">
                  <c:v>1.02799988527506</c:v>
                </c:pt>
                <c:pt idx="60">
                  <c:v>1.03381758660667</c:v>
                </c:pt>
                <c:pt idx="61">
                  <c:v>1.033806260073</c:v>
                </c:pt>
                <c:pt idx="62">
                  <c:v>1.03379493353934</c:v>
                </c:pt>
                <c:pt idx="63">
                  <c:v>1.02046871633293</c:v>
                </c:pt>
                <c:pt idx="64">
                  <c:v>1.01685891680246</c:v>
                </c:pt>
                <c:pt idx="65">
                  <c:v>1.02008152051171</c:v>
                </c:pt>
                <c:pt idx="66">
                  <c:v>1.02442467351222</c:v>
                </c:pt>
                <c:pt idx="67">
                  <c:v>1.0314307571455</c:v>
                </c:pt>
                <c:pt idx="68">
                  <c:v>1.03141945652189</c:v>
                </c:pt>
                <c:pt idx="69">
                  <c:v>1.03140815613819</c:v>
                </c:pt>
                <c:pt idx="70">
                  <c:v>1.04870211312255</c:v>
                </c:pt>
                <c:pt idx="71">
                  <c:v>1.06837506993253</c:v>
                </c:pt>
                <c:pt idx="72">
                  <c:v>1.0561531314609</c:v>
                </c:pt>
                <c:pt idx="73">
                  <c:v>1.05130576106389</c:v>
                </c:pt>
                <c:pt idx="74">
                  <c:v>1.0304942244415</c:v>
                </c:pt>
                <c:pt idx="75">
                  <c:v>1.03048293413393</c:v>
                </c:pt>
                <c:pt idx="76">
                  <c:v>1.03047164406627</c:v>
                </c:pt>
                <c:pt idx="77">
                  <c:v>1.07324646207167</c:v>
                </c:pt>
                <c:pt idx="78">
                  <c:v>1.07299252719418</c:v>
                </c:pt>
                <c:pt idx="79">
                  <c:v>1.06146519010293</c:v>
                </c:pt>
                <c:pt idx="80">
                  <c:v>1.07156136213561</c:v>
                </c:pt>
                <c:pt idx="81">
                  <c:v>1.05747423323409</c:v>
                </c:pt>
                <c:pt idx="82">
                  <c:v>1.05746264735994</c:v>
                </c:pt>
                <c:pt idx="83">
                  <c:v>1.0574510617257</c:v>
                </c:pt>
                <c:pt idx="84">
                  <c:v>1.06029401327899</c:v>
                </c:pt>
                <c:pt idx="85">
                  <c:v>1.05220146071677</c:v>
                </c:pt>
                <c:pt idx="86">
                  <c:v>1.04936930885931</c:v>
                </c:pt>
                <c:pt idx="87">
                  <c:v>1.02949343431501</c:v>
                </c:pt>
                <c:pt idx="88">
                  <c:v>1.03360201156935</c:v>
                </c:pt>
                <c:pt idx="89">
                  <c:v>1.03359068719485</c:v>
                </c:pt>
                <c:pt idx="90">
                  <c:v>1.03357936282036</c:v>
                </c:pt>
                <c:pt idx="91">
                  <c:v>1.05275872535744</c:v>
                </c:pt>
                <c:pt idx="92">
                  <c:v>1.08256283517684</c:v>
                </c:pt>
                <c:pt idx="93">
                  <c:v>1.09311194308428</c:v>
                </c:pt>
                <c:pt idx="94">
                  <c:v>1.09112708273538</c:v>
                </c:pt>
                <c:pt idx="95">
                  <c:v>1.08327691204389</c:v>
                </c:pt>
                <c:pt idx="96">
                  <c:v>1.08326504331828</c:v>
                </c:pt>
                <c:pt idx="97">
                  <c:v>1.08325317483258</c:v>
                </c:pt>
                <c:pt idx="98">
                  <c:v>1.08588454533594</c:v>
                </c:pt>
                <c:pt idx="99">
                  <c:v>1.06793708176188</c:v>
                </c:pt>
                <c:pt idx="100">
                  <c:v>1.05155895414603</c:v>
                </c:pt>
                <c:pt idx="101">
                  <c:v>1.04608831827488</c:v>
                </c:pt>
                <c:pt idx="102">
                  <c:v>1.0461450596215</c:v>
                </c:pt>
                <c:pt idx="103">
                  <c:v>1.04613359777976</c:v>
                </c:pt>
                <c:pt idx="104">
                  <c:v>1.04612213641783</c:v>
                </c:pt>
                <c:pt idx="105">
                  <c:v>1.01536204359809</c:v>
                </c:pt>
                <c:pt idx="106">
                  <c:v>1.01395282771696</c:v>
                </c:pt>
                <c:pt idx="107">
                  <c:v>1.03171822011724</c:v>
                </c:pt>
                <c:pt idx="108">
                  <c:v>1.04304172470521</c:v>
                </c:pt>
                <c:pt idx="109">
                  <c:v>1.04128436593705</c:v>
                </c:pt>
                <c:pt idx="110">
                  <c:v>1.04127295759477</c:v>
                </c:pt>
                <c:pt idx="111">
                  <c:v>1.0412615492525</c:v>
                </c:pt>
                <c:pt idx="112">
                  <c:v>1.04125014115014</c:v>
                </c:pt>
                <c:pt idx="113">
                  <c:v>1.04123873304777</c:v>
                </c:pt>
                <c:pt idx="114">
                  <c:v>1.06396937029307</c:v>
                </c:pt>
                <c:pt idx="115">
                  <c:v>1.05479304680662</c:v>
                </c:pt>
                <c:pt idx="116">
                  <c:v>1.00398394004141</c:v>
                </c:pt>
                <c:pt idx="117">
                  <c:v>1.00397294050227</c:v>
                </c:pt>
                <c:pt idx="118">
                  <c:v>1.00396194096313</c:v>
                </c:pt>
                <c:pt idx="119">
                  <c:v>0.997873694967711</c:v>
                </c:pt>
                <c:pt idx="120">
                  <c:v>0.992711230201967</c:v>
                </c:pt>
                <c:pt idx="121">
                  <c:v>0.980874718230494</c:v>
                </c:pt>
                <c:pt idx="122">
                  <c:v>0.98001119934887</c:v>
                </c:pt>
                <c:pt idx="123">
                  <c:v>0.982906182376107</c:v>
                </c:pt>
                <c:pt idx="124">
                  <c:v>0.982895413628402</c:v>
                </c:pt>
                <c:pt idx="125">
                  <c:v>0.982884644880697</c:v>
                </c:pt>
                <c:pt idx="126">
                  <c:v>0.980876173032242</c:v>
                </c:pt>
                <c:pt idx="127">
                  <c:v>0.977852566481751</c:v>
                </c:pt>
                <c:pt idx="128">
                  <c:v>0.975480044890221</c:v>
                </c:pt>
                <c:pt idx="129">
                  <c:v>0.977858663262232</c:v>
                </c:pt>
                <c:pt idx="130">
                  <c:v>0.98390127181012</c:v>
                </c:pt>
                <c:pt idx="131">
                  <c:v>0.983865891386661</c:v>
                </c:pt>
                <c:pt idx="132">
                  <c:v>0.983855512009543</c:v>
                </c:pt>
                <c:pt idx="133">
                  <c:v>0.983843703740733</c:v>
                </c:pt>
                <c:pt idx="134">
                  <c:v>0.976560664623665</c:v>
                </c:pt>
                <c:pt idx="135">
                  <c:v>0.975523587941432</c:v>
                </c:pt>
                <c:pt idx="136">
                  <c:v>0.965912306561511</c:v>
                </c:pt>
                <c:pt idx="137">
                  <c:v>0.963615075758622</c:v>
                </c:pt>
                <c:pt idx="138">
                  <c:v>0.96360451980926</c:v>
                </c:pt>
                <c:pt idx="139">
                  <c:v>0.963593964099806</c:v>
                </c:pt>
                <c:pt idx="140">
                  <c:v>0.96358340863026</c:v>
                </c:pt>
                <c:pt idx="141">
                  <c:v>0.975693217249523</c:v>
                </c:pt>
                <c:pt idx="142">
                  <c:v>0.976841581467354</c:v>
                </c:pt>
                <c:pt idx="143">
                  <c:v>0.975663706893541</c:v>
                </c:pt>
                <c:pt idx="144">
                  <c:v>0.961018923740867</c:v>
                </c:pt>
                <c:pt idx="145">
                  <c:v>0.96100839634055</c:v>
                </c:pt>
                <c:pt idx="146">
                  <c:v>0.960997868940232</c:v>
                </c:pt>
                <c:pt idx="147">
                  <c:v>0.965429110858353</c:v>
                </c:pt>
                <c:pt idx="148">
                  <c:v>0.958062773785235</c:v>
                </c:pt>
                <c:pt idx="149">
                  <c:v>0.963641777032534</c:v>
                </c:pt>
                <c:pt idx="150">
                  <c:v>0.966529058774987</c:v>
                </c:pt>
                <c:pt idx="151">
                  <c:v>0.962641396188995</c:v>
                </c:pt>
                <c:pt idx="152">
                  <c:v>0.962630850795582</c:v>
                </c:pt>
                <c:pt idx="153">
                  <c:v>0.962620305642078</c:v>
                </c:pt>
                <c:pt idx="154">
                  <c:v>0.96747923192474</c:v>
                </c:pt>
                <c:pt idx="155">
                  <c:v>0.965114740531779</c:v>
                </c:pt>
                <c:pt idx="156">
                  <c:v>0.965149337895722</c:v>
                </c:pt>
                <c:pt idx="157">
                  <c:v>0.970973047481778</c:v>
                </c:pt>
                <c:pt idx="158">
                  <c:v>0.972243172416331</c:v>
                </c:pt>
                <c:pt idx="159">
                  <c:v>0.97223252194324</c:v>
                </c:pt>
                <c:pt idx="160">
                  <c:v>0.972221871710058</c:v>
                </c:pt>
                <c:pt idx="161">
                  <c:v>0.98464835257258</c:v>
                </c:pt>
                <c:pt idx="162">
                  <c:v>0.979209355040843</c:v>
                </c:pt>
                <c:pt idx="163">
                  <c:v>0.988406172183258</c:v>
                </c:pt>
                <c:pt idx="164">
                  <c:v>0.984757555787995</c:v>
                </c:pt>
                <c:pt idx="165">
                  <c:v>0.996026186472736</c:v>
                </c:pt>
                <c:pt idx="166">
                  <c:v>0.996015275219715</c:v>
                </c:pt>
                <c:pt idx="167">
                  <c:v>0.996004364206602</c:v>
                </c:pt>
                <c:pt idx="168">
                  <c:v>0.995993453433396</c:v>
                </c:pt>
                <c:pt idx="169">
                  <c:v>0.995982542900099</c:v>
                </c:pt>
                <c:pt idx="170">
                  <c:v>1.01679246878058</c:v>
                </c:pt>
                <c:pt idx="171">
                  <c:v>1.03028521472486</c:v>
                </c:pt>
                <c:pt idx="172">
                  <c:v>1.02812701489158</c:v>
                </c:pt>
                <c:pt idx="173">
                  <c:v>1.02811575217342</c:v>
                </c:pt>
                <c:pt idx="174">
                  <c:v>1.02810448945527</c:v>
                </c:pt>
                <c:pt idx="175">
                  <c:v>1.00776949876775</c:v>
                </c:pt>
                <c:pt idx="176">
                  <c:v>1.01135432891973</c:v>
                </c:pt>
                <c:pt idx="177">
                  <c:v>1.01079350860349</c:v>
                </c:pt>
                <c:pt idx="178">
                  <c:v>1.00752735008754</c:v>
                </c:pt>
                <c:pt idx="179">
                  <c:v>1.01597270406916</c:v>
                </c:pt>
                <c:pt idx="180">
                  <c:v>1.01596157449991</c:v>
                </c:pt>
                <c:pt idx="181">
                  <c:v>1.01595044493066</c:v>
                </c:pt>
                <c:pt idx="182">
                  <c:v>1.02435530077264</c:v>
                </c:pt>
                <c:pt idx="183">
                  <c:v>1.01285090391853</c:v>
                </c:pt>
                <c:pt idx="184">
                  <c:v>0.99638914871312</c:v>
                </c:pt>
                <c:pt idx="185">
                  <c:v>0.9951547263262</c:v>
                </c:pt>
                <c:pt idx="186">
                  <c:v>0.999131984889336</c:v>
                </c:pt>
                <c:pt idx="187">
                  <c:v>0.995181323803114</c:v>
                </c:pt>
                <c:pt idx="188">
                  <c:v>0.995170453565816</c:v>
                </c:pt>
                <c:pt idx="189">
                  <c:v>1.01543405882641</c:v>
                </c:pt>
                <c:pt idx="190">
                  <c:v>1.00520114295373</c:v>
                </c:pt>
                <c:pt idx="191">
                  <c:v>1.01138235270109</c:v>
                </c:pt>
                <c:pt idx="192">
                  <c:v>1.02097605086549</c:v>
                </c:pt>
                <c:pt idx="193">
                  <c:v>1.01731811673976</c:v>
                </c:pt>
                <c:pt idx="194">
                  <c:v>1.01730700411649</c:v>
                </c:pt>
                <c:pt idx="195">
                  <c:v>1.01729589149322</c:v>
                </c:pt>
                <c:pt idx="196">
                  <c:v>1.01556010726787</c:v>
                </c:pt>
                <c:pt idx="197">
                  <c:v>1.03077409974407</c:v>
                </c:pt>
                <c:pt idx="198">
                  <c:v>1.02583576042895</c:v>
                </c:pt>
                <c:pt idx="199">
                  <c:v>1.02907556224912</c:v>
                </c:pt>
                <c:pt idx="200">
                  <c:v>1.02613301588142</c:v>
                </c:pt>
                <c:pt idx="201">
                  <c:v>1.0261217867066</c:v>
                </c:pt>
                <c:pt idx="202">
                  <c:v>1.02611055753178</c:v>
                </c:pt>
                <c:pt idx="203">
                  <c:v>1.02380474544758</c:v>
                </c:pt>
                <c:pt idx="204">
                  <c:v>1.01450690411701</c:v>
                </c:pt>
                <c:pt idx="205">
                  <c:v>1.0135356764178</c:v>
                </c:pt>
                <c:pt idx="206">
                  <c:v>1.01622919878942</c:v>
                </c:pt>
                <c:pt idx="207">
                  <c:v>1.00868428378748</c:v>
                </c:pt>
                <c:pt idx="208">
                  <c:v>1.00867324388</c:v>
                </c:pt>
                <c:pt idx="209">
                  <c:v>1.00866220423038</c:v>
                </c:pt>
                <c:pt idx="210">
                  <c:v>1.00360610607407</c:v>
                </c:pt>
                <c:pt idx="211">
                  <c:v>1.0024405474842</c:v>
                </c:pt>
                <c:pt idx="212">
                  <c:v>1.0007409808803</c:v>
                </c:pt>
                <c:pt idx="213">
                  <c:v>1.01036247942646</c:v>
                </c:pt>
                <c:pt idx="214">
                  <c:v>1.02464706764515</c:v>
                </c:pt>
                <c:pt idx="215">
                  <c:v>1.02461779231895</c:v>
                </c:pt>
                <c:pt idx="216">
                  <c:v>1.02460656907485</c:v>
                </c:pt>
                <c:pt idx="217">
                  <c:v>1.01957082927738</c:v>
                </c:pt>
                <c:pt idx="218">
                  <c:v>1.00486297867981</c:v>
                </c:pt>
                <c:pt idx="219">
                  <c:v>1.00750872368195</c:v>
                </c:pt>
                <c:pt idx="220">
                  <c:v>0.990699183252694</c:v>
                </c:pt>
                <c:pt idx="221">
                  <c:v>0.969183105981046</c:v>
                </c:pt>
                <c:pt idx="222">
                  <c:v>0.969172489991162</c:v>
                </c:pt>
                <c:pt idx="223">
                  <c:v>0.969161874516993</c:v>
                </c:pt>
                <c:pt idx="224">
                  <c:v>0.970806793656234</c:v>
                </c:pt>
                <c:pt idx="225">
                  <c:v>0.975175536765818</c:v>
                </c:pt>
                <c:pt idx="226">
                  <c:v>0.979998368077133</c:v>
                </c:pt>
                <c:pt idx="227">
                  <c:v>0.95945251621292</c:v>
                </c:pt>
                <c:pt idx="228">
                  <c:v>0.945787687266071</c:v>
                </c:pt>
                <c:pt idx="229">
                  <c:v>0.945777327844318</c:v>
                </c:pt>
                <c:pt idx="230">
                  <c:v>0.945766968422565</c:v>
                </c:pt>
                <c:pt idx="231">
                  <c:v>0.954678903694053</c:v>
                </c:pt>
                <c:pt idx="232">
                  <c:v>0.951859716314949</c:v>
                </c:pt>
                <c:pt idx="233">
                  <c:v>0.961487136814567</c:v>
                </c:pt>
                <c:pt idx="234">
                  <c:v>0.965713030266932</c:v>
                </c:pt>
                <c:pt idx="235">
                  <c:v>0.983775198968837</c:v>
                </c:pt>
                <c:pt idx="236">
                  <c:v>0.983743790130368</c:v>
                </c:pt>
                <c:pt idx="237">
                  <c:v>0.983733015816029</c:v>
                </c:pt>
                <c:pt idx="238">
                  <c:v>1.01942235523417</c:v>
                </c:pt>
                <c:pt idx="239">
                  <c:v>1.03561031462893</c:v>
                </c:pt>
                <c:pt idx="240">
                  <c:v>1.02448942599717</c:v>
                </c:pt>
                <c:pt idx="241">
                  <c:v>1.02676298114985</c:v>
                </c:pt>
                <c:pt idx="242">
                  <c:v>1.02493698989052</c:v>
                </c:pt>
                <c:pt idx="243">
                  <c:v>1.02490770347645</c:v>
                </c:pt>
                <c:pt idx="244">
                  <c:v>1.0248964714652</c:v>
                </c:pt>
                <c:pt idx="245">
                  <c:v>1.02585745165278</c:v>
                </c:pt>
                <c:pt idx="246">
                  <c:v>1.02315861819193</c:v>
                </c:pt>
                <c:pt idx="247">
                  <c:v>1.01872494091172</c:v>
                </c:pt>
                <c:pt idx="248">
                  <c:v>1.02057668078135</c:v>
                </c:pt>
                <c:pt idx="249">
                  <c:v>1.01525800254881</c:v>
                </c:pt>
                <c:pt idx="250">
                  <c:v>1.01522883036558</c:v>
                </c:pt>
                <c:pt idx="251">
                  <c:v>1.01521771026444</c:v>
                </c:pt>
                <c:pt idx="252">
                  <c:v>1.01914835001147</c:v>
                </c:pt>
                <c:pt idx="253">
                  <c:v>1.00679738609038</c:v>
                </c:pt>
                <c:pt idx="254">
                  <c:v>0.989980273678058</c:v>
                </c:pt>
                <c:pt idx="255">
                  <c:v>0.995640244510707</c:v>
                </c:pt>
                <c:pt idx="256">
                  <c:v>1.0110359418891</c:v>
                </c:pt>
                <c:pt idx="257">
                  <c:v>1.01100681689378</c:v>
                </c:pt>
                <c:pt idx="258">
                  <c:v>1.01099574269126</c:v>
                </c:pt>
                <c:pt idx="259">
                  <c:v>1.02782820226137</c:v>
                </c:pt>
                <c:pt idx="260">
                  <c:v>1.03662682776355</c:v>
                </c:pt>
                <c:pt idx="261">
                  <c:v>1.04019843354656</c:v>
                </c:pt>
                <c:pt idx="262">
                  <c:v>1.03322630367283</c:v>
                </c:pt>
                <c:pt idx="263">
                  <c:v>1.04654581151314</c:v>
                </c:pt>
                <c:pt idx="264">
                  <c:v>1.04651629534811</c:v>
                </c:pt>
                <c:pt idx="265">
                  <c:v>1.04650483203876</c:v>
                </c:pt>
                <c:pt idx="266">
                  <c:v>1.07897202255554</c:v>
                </c:pt>
                <c:pt idx="267">
                  <c:v>1.10342118953195</c:v>
                </c:pt>
                <c:pt idx="268">
                  <c:v>1.10151086136275</c:v>
                </c:pt>
                <c:pt idx="269">
                  <c:v>1.1079031851665</c:v>
                </c:pt>
                <c:pt idx="270">
                  <c:v>1.10689015723274</c:v>
                </c:pt>
                <c:pt idx="271">
                  <c:v>1.10687121812113</c:v>
                </c:pt>
                <c:pt idx="272">
                  <c:v>1.10687033212304</c:v>
                </c:pt>
                <c:pt idx="273">
                  <c:v>1.12144470463338</c:v>
                </c:pt>
                <c:pt idx="274">
                  <c:v>1.11710221553463</c:v>
                </c:pt>
                <c:pt idx="275">
                  <c:v>1.1146106125396</c:v>
                </c:pt>
                <c:pt idx="276">
                  <c:v>1.13934491128627</c:v>
                </c:pt>
                <c:pt idx="277">
                  <c:v>1.15463145942478</c:v>
                </c:pt>
                <c:pt idx="278">
                  <c:v>1.15460075995207</c:v>
                </c:pt>
                <c:pt idx="279">
                  <c:v>1.15458811204573</c:v>
                </c:pt>
                <c:pt idx="280">
                  <c:v>1.15094201022333</c:v>
                </c:pt>
                <c:pt idx="281">
                  <c:v>1.14363255282301</c:v>
                </c:pt>
                <c:pt idx="282">
                  <c:v>1.1582609121673</c:v>
                </c:pt>
                <c:pt idx="283">
                  <c:v>1.17206181556772</c:v>
                </c:pt>
                <c:pt idx="284">
                  <c:v>1.17258460343194</c:v>
                </c:pt>
                <c:pt idx="285">
                  <c:v>1.17255628862463</c:v>
                </c:pt>
                <c:pt idx="286">
                  <c:v>1.17254344371522</c:v>
                </c:pt>
                <c:pt idx="287">
                  <c:v>1.17304778781193</c:v>
                </c:pt>
                <c:pt idx="288">
                  <c:v>1.17494044604374</c:v>
                </c:pt>
                <c:pt idx="289">
                  <c:v>1.17492907865734</c:v>
                </c:pt>
                <c:pt idx="290">
                  <c:v>1.17487326954501</c:v>
                </c:pt>
                <c:pt idx="291">
                  <c:v>1.17510627002329</c:v>
                </c:pt>
                <c:pt idx="292">
                  <c:v>1.17509339778101</c:v>
                </c:pt>
                <c:pt idx="293">
                  <c:v>1.17508052528086</c:v>
                </c:pt>
                <c:pt idx="294">
                  <c:v>1.17506765278072</c:v>
                </c:pt>
                <c:pt idx="295">
                  <c:v>1.17505478053843</c:v>
                </c:pt>
                <c:pt idx="296">
                  <c:v>1.17504190829614</c:v>
                </c:pt>
                <c:pt idx="297">
                  <c:v>1.17502903631171</c:v>
                </c:pt>
                <c:pt idx="298">
                  <c:v>1.17501616432728</c:v>
                </c:pt>
                <c:pt idx="299">
                  <c:v>1.17500329234285</c:v>
                </c:pt>
                <c:pt idx="300">
                  <c:v>1.17499042087413</c:v>
                </c:pt>
                <c:pt idx="301">
                  <c:v>1.17500934038858</c:v>
                </c:pt>
                <c:pt idx="302">
                  <c:v>1.17507288986487</c:v>
                </c:pt>
                <c:pt idx="303">
                  <c:v>1.17509174233638</c:v>
                </c:pt>
                <c:pt idx="304">
                  <c:v>1.17510489951112</c:v>
                </c:pt>
                <c:pt idx="305">
                  <c:v>1.17513084151448</c:v>
                </c:pt>
                <c:pt idx="306">
                  <c:v>1.17509991151723</c:v>
                </c:pt>
                <c:pt idx="307">
                  <c:v>1.17508703669637</c:v>
                </c:pt>
                <c:pt idx="308">
                  <c:v>1.17512235516901</c:v>
                </c:pt>
                <c:pt idx="309">
                  <c:v>1.17512597007214</c:v>
                </c:pt>
                <c:pt idx="310">
                  <c:v>1.17513557474524</c:v>
                </c:pt>
                <c:pt idx="311">
                  <c:v>1.17514589755123</c:v>
                </c:pt>
                <c:pt idx="312">
                  <c:v>1.17518049995382</c:v>
                </c:pt>
                <c:pt idx="313">
                  <c:v>1.1751521482729</c:v>
                </c:pt>
                <c:pt idx="314">
                  <c:v>1.17513927293632</c:v>
                </c:pt>
                <c:pt idx="315">
                  <c:v>1.17534609830814</c:v>
                </c:pt>
                <c:pt idx="316">
                  <c:v>1.17534572106274</c:v>
                </c:pt>
                <c:pt idx="317">
                  <c:v>1.17649088081015</c:v>
                </c:pt>
                <c:pt idx="318">
                  <c:v>1.17727938197609</c:v>
                </c:pt>
                <c:pt idx="319">
                  <c:v>1.19574300966507</c:v>
                </c:pt>
                <c:pt idx="320">
                  <c:v>1.19572990870325</c:v>
                </c:pt>
                <c:pt idx="321">
                  <c:v>1.19571680774144</c:v>
                </c:pt>
                <c:pt idx="322">
                  <c:v>1.19487504535232</c:v>
                </c:pt>
                <c:pt idx="323">
                  <c:v>1.18964902276779</c:v>
                </c:pt>
                <c:pt idx="324">
                  <c:v>1.20138808691113</c:v>
                </c:pt>
                <c:pt idx="325">
                  <c:v>1.19488295796503</c:v>
                </c:pt>
                <c:pt idx="326">
                  <c:v>1.14446017018562</c:v>
                </c:pt>
                <c:pt idx="327">
                  <c:v>1.14443215294577</c:v>
                </c:pt>
                <c:pt idx="328">
                  <c:v>1.14441961411312</c:v>
                </c:pt>
                <c:pt idx="329">
                  <c:v>1.14627917118822</c:v>
                </c:pt>
                <c:pt idx="330">
                  <c:v>1.1285174254593</c:v>
                </c:pt>
                <c:pt idx="331">
                  <c:v>1.129943309678</c:v>
                </c:pt>
                <c:pt idx="332">
                  <c:v>1.14579564366298</c:v>
                </c:pt>
                <c:pt idx="333">
                  <c:v>1.16398793572711</c:v>
                </c:pt>
                <c:pt idx="334">
                  <c:v>1.16395713104857</c:v>
                </c:pt>
                <c:pt idx="335">
                  <c:v>1.16394437845213</c:v>
                </c:pt>
                <c:pt idx="336">
                  <c:v>1.19209049131869</c:v>
                </c:pt>
                <c:pt idx="337">
                  <c:v>1.19884122893937</c:v>
                </c:pt>
                <c:pt idx="338">
                  <c:v>1.22351842077733</c:v>
                </c:pt>
                <c:pt idx="339">
                  <c:v>1.21238110843307</c:v>
                </c:pt>
                <c:pt idx="340">
                  <c:v>1.1855132873565</c:v>
                </c:pt>
                <c:pt idx="341">
                  <c:v>1.18548224493342</c:v>
                </c:pt>
                <c:pt idx="342">
                  <c:v>1.18546925639744</c:v>
                </c:pt>
                <c:pt idx="343">
                  <c:v>1.1899367320808</c:v>
                </c:pt>
                <c:pt idx="344">
                  <c:v>1.19509047980974</c:v>
                </c:pt>
                <c:pt idx="345">
                  <c:v>1.20672325718839</c:v>
                </c:pt>
                <c:pt idx="346">
                  <c:v>1.16607061321568</c:v>
                </c:pt>
                <c:pt idx="347">
                  <c:v>1.14962870526389</c:v>
                </c:pt>
                <c:pt idx="348">
                  <c:v>1.14961610970261</c:v>
                </c:pt>
                <c:pt idx="349">
                  <c:v>1.14960351414133</c:v>
                </c:pt>
                <c:pt idx="350">
                  <c:v>1.17178447985862</c:v>
                </c:pt>
                <c:pt idx="351">
                  <c:v>1.22766432969518</c:v>
                </c:pt>
                <c:pt idx="352">
                  <c:v>1.23403406028986</c:v>
                </c:pt>
                <c:pt idx="353">
                  <c:v>1.24042610406045</c:v>
                </c:pt>
                <c:pt idx="354">
                  <c:v>1.24045527031296</c:v>
                </c:pt>
                <c:pt idx="355">
                  <c:v>1.24044322759799</c:v>
                </c:pt>
                <c:pt idx="356">
                  <c:v>1.24043118488301</c:v>
                </c:pt>
                <c:pt idx="357">
                  <c:v>1.24041913984732</c:v>
                </c:pt>
                <c:pt idx="358">
                  <c:v>1.24040709867949</c:v>
                </c:pt>
                <c:pt idx="359">
                  <c:v>1.24039505596451</c:v>
                </c:pt>
                <c:pt idx="360">
                  <c:v>1.24038301453882</c:v>
                </c:pt>
                <c:pt idx="361">
                  <c:v>1.24037097388671</c:v>
                </c:pt>
                <c:pt idx="362">
                  <c:v>1.2403589319453</c:v>
                </c:pt>
                <c:pt idx="363">
                  <c:v>1.24034689026176</c:v>
                </c:pt>
                <c:pt idx="364">
                  <c:v>1.24033484445249</c:v>
                </c:pt>
                <c:pt idx="365">
                  <c:v>1.24032280276895</c:v>
                </c:pt>
                <c:pt idx="366">
                  <c:v>1.23998795702717</c:v>
                </c:pt>
                <c:pt idx="367">
                  <c:v>1.23997855090429</c:v>
                </c:pt>
                <c:pt idx="368">
                  <c:v>1.2402264447113</c:v>
                </c:pt>
                <c:pt idx="369">
                  <c:v>1.24021548370819</c:v>
                </c:pt>
                <c:pt idx="370">
                  <c:v>1.24020452296294</c:v>
                </c:pt>
                <c:pt idx="371">
                  <c:v>1.24019355809197</c:v>
                </c:pt>
                <c:pt idx="372">
                  <c:v>1.24018586027448</c:v>
                </c:pt>
                <c:pt idx="373">
                  <c:v>1.24020901033798</c:v>
                </c:pt>
                <c:pt idx="374">
                  <c:v>1.24019804153392</c:v>
                </c:pt>
                <c:pt idx="375">
                  <c:v>1.24018708166637</c:v>
                </c:pt>
                <c:pt idx="376">
                  <c:v>1.24017612179883</c:v>
                </c:pt>
                <c:pt idx="377">
                  <c:v>1.24016516193128</c:v>
                </c:pt>
                <c:pt idx="378">
                  <c:v>1.24015419898218</c:v>
                </c:pt>
                <c:pt idx="379">
                  <c:v>1.24014323572492</c:v>
                </c:pt>
                <c:pt idx="380">
                  <c:v>1.24013226630455</c:v>
                </c:pt>
                <c:pt idx="381">
                  <c:v>1.24012128887213</c:v>
                </c:pt>
                <c:pt idx="382">
                  <c:v>1.24011036875668</c:v>
                </c:pt>
                <c:pt idx="383">
                  <c:v>1.2400994098136</c:v>
                </c:pt>
                <c:pt idx="384">
                  <c:v>1.24008845087052</c:v>
                </c:pt>
                <c:pt idx="385">
                  <c:v>1.24007749192744</c:v>
                </c:pt>
                <c:pt idx="386">
                  <c:v>1.24006652867019</c:v>
                </c:pt>
                <c:pt idx="387">
                  <c:v>1.24005559776928</c:v>
                </c:pt>
                <c:pt idx="388">
                  <c:v>1.24004466933362</c:v>
                </c:pt>
                <c:pt idx="389">
                  <c:v>1.24003371716997</c:v>
                </c:pt>
                <c:pt idx="390">
                  <c:v>1.24002275884321</c:v>
                </c:pt>
                <c:pt idx="391">
                  <c:v>1.24001180051644</c:v>
                </c:pt>
                <c:pt idx="392">
                  <c:v>1.24000047844262</c:v>
                </c:pt>
                <c:pt idx="393">
                  <c:v>1.2400087203204</c:v>
                </c:pt>
                <c:pt idx="394">
                  <c:v>1.23992853808598</c:v>
                </c:pt>
                <c:pt idx="395">
                  <c:v>1.24013893674754</c:v>
                </c:pt>
                <c:pt idx="396">
                  <c:v>1.23854469943724</c:v>
                </c:pt>
                <c:pt idx="397">
                  <c:v>1.23854469943724</c:v>
                </c:pt>
                <c:pt idx="398">
                  <c:v>1.23854469943724</c:v>
                </c:pt>
                <c:pt idx="399">
                  <c:v>1.23743580709514</c:v>
                </c:pt>
                <c:pt idx="400">
                  <c:v>1.23970983216775</c:v>
                </c:pt>
                <c:pt idx="401">
                  <c:v>1.24400237590106</c:v>
                </c:pt>
                <c:pt idx="402">
                  <c:v>1.24436098331268</c:v>
                </c:pt>
                <c:pt idx="403">
                  <c:v>1.25209561125703</c:v>
                </c:pt>
                <c:pt idx="404">
                  <c:v>1.25209561125703</c:v>
                </c:pt>
                <c:pt idx="405">
                  <c:v>1.25209561125703</c:v>
                </c:pt>
                <c:pt idx="406">
                  <c:v>1.26031740863702</c:v>
                </c:pt>
                <c:pt idx="407">
                  <c:v>1.25824601385971</c:v>
                </c:pt>
                <c:pt idx="408">
                  <c:v>1.26139057142703</c:v>
                </c:pt>
                <c:pt idx="409">
                  <c:v>1.268</c:v>
                </c:pt>
                <c:pt idx="410">
                  <c:v>1.266</c:v>
                </c:pt>
                <c:pt idx="411">
                  <c:v>1.266</c:v>
                </c:pt>
                <c:pt idx="412">
                  <c:v>1.266</c:v>
                </c:pt>
                <c:pt idx="413">
                  <c:v>1.267</c:v>
                </c:pt>
                <c:pt idx="414">
                  <c:v>1.262</c:v>
                </c:pt>
                <c:pt idx="415">
                  <c:v>1.265</c:v>
                </c:pt>
                <c:pt idx="416">
                  <c:v>1.271</c:v>
                </c:pt>
                <c:pt idx="417">
                  <c:v>1.272</c:v>
                </c:pt>
                <c:pt idx="418">
                  <c:v>1.272</c:v>
                </c:pt>
                <c:pt idx="419">
                  <c:v>1.272</c:v>
                </c:pt>
                <c:pt idx="420">
                  <c:v>1.27</c:v>
                </c:pt>
              </c:numCache>
            </c:numRef>
          </c:val>
          <c:smooth val="0"/>
        </c:ser>
        <c:dLbls>
          <c:showLegendKey val="0"/>
          <c:showVal val="0"/>
          <c:showCatName val="0"/>
          <c:showSerName val="0"/>
          <c:showPercent val="0"/>
          <c:showBubbleSize val="0"/>
        </c:dLbls>
        <c:marker val="0"/>
        <c:smooth val="0"/>
        <c:axId val="420605708"/>
        <c:axId val="668921987"/>
      </c:lineChart>
      <c:dateAx>
        <c:axId val="42060570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68921987"/>
        <c:crosses val="autoZero"/>
        <c:auto val="1"/>
        <c:lblOffset val="100"/>
        <c:baseTimeUnit val="days"/>
      </c:dateAx>
      <c:valAx>
        <c:axId val="668921987"/>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0605708"/>
        <c:crosses val="autoZero"/>
        <c:crossBetween val="between"/>
      </c:valAx>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81862745098039"/>
          <c:y val="0.188888888888889"/>
          <c:w val="0.890367647058823"/>
          <c:h val="0.528493827160494"/>
        </c:manualLayout>
      </c:layout>
      <c:lineChart>
        <c:grouping val="standard"/>
        <c:varyColors val="0"/>
        <c:ser>
          <c:idx val="0"/>
          <c:order val="0"/>
          <c:tx>
            <c:strRef>
              <c:f>宏毅!$B$1</c:f>
              <c:strCache>
                <c:ptCount val="1"/>
                <c:pt idx="0">
                  <c:v>单位净值</c:v>
                </c:pt>
              </c:strCache>
            </c:strRef>
          </c:tx>
          <c:spPr>
            <a:ln w="28575" cap="rnd" cmpd="sng" algn="ctr">
              <a:solidFill>
                <a:schemeClr val="accent1"/>
              </a:solidFill>
              <a:prstDash val="solid"/>
              <a:round/>
            </a:ln>
            <a:effectLst/>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delete val="1"/>
            </c:dLbl>
            <c:dLbl>
              <c:idx val="69"/>
              <c:delete val="1"/>
            </c:dLbl>
            <c:dLbl>
              <c:idx val="70"/>
              <c:delete val="1"/>
            </c:dLbl>
            <c:dLbl>
              <c:idx val="71"/>
              <c:delete val="1"/>
            </c:dLbl>
            <c:dLbl>
              <c:idx val="72"/>
              <c:delete val="1"/>
            </c:dLbl>
            <c:dLbl>
              <c:idx val="73"/>
              <c:delete val="1"/>
            </c:dLbl>
            <c:dLbl>
              <c:idx val="74"/>
              <c:delete val="1"/>
            </c:dLbl>
            <c:dLbl>
              <c:idx val="75"/>
              <c:delete val="1"/>
            </c:dLbl>
            <c:dLbl>
              <c:idx val="76"/>
              <c:delete val="1"/>
            </c:dLbl>
            <c:dLbl>
              <c:idx val="77"/>
              <c:delete val="1"/>
            </c:dLbl>
            <c:dLbl>
              <c:idx val="78"/>
              <c:delete val="1"/>
            </c:dLbl>
            <c:dLbl>
              <c:idx val="79"/>
              <c:delete val="1"/>
            </c:dLbl>
            <c:dLbl>
              <c:idx val="80"/>
              <c:delete val="1"/>
            </c:dLbl>
            <c:dLbl>
              <c:idx val="81"/>
              <c:delete val="1"/>
            </c:dLbl>
            <c:dLbl>
              <c:idx val="82"/>
              <c:delete val="1"/>
            </c:dLbl>
            <c:dLbl>
              <c:idx val="83"/>
              <c:delete val="1"/>
            </c:dLbl>
            <c:dLbl>
              <c:idx val="84"/>
              <c:delete val="1"/>
            </c:dLbl>
            <c:dLbl>
              <c:idx val="85"/>
              <c:delete val="1"/>
            </c:dLbl>
            <c:dLbl>
              <c:idx val="86"/>
              <c:delete val="1"/>
            </c:dLbl>
            <c:dLbl>
              <c:idx val="87"/>
              <c:delete val="1"/>
            </c:dLbl>
            <c:dLbl>
              <c:idx val="88"/>
              <c:delete val="1"/>
            </c:dLbl>
            <c:dLbl>
              <c:idx val="89"/>
              <c:delete val="1"/>
            </c:dLbl>
            <c:dLbl>
              <c:idx val="90"/>
              <c:delete val="1"/>
            </c:dLbl>
            <c:dLbl>
              <c:idx val="91"/>
              <c:delete val="1"/>
            </c:dLbl>
            <c:dLbl>
              <c:idx val="92"/>
              <c:delete val="1"/>
            </c:dLbl>
            <c:dLbl>
              <c:idx val="93"/>
              <c:delete val="1"/>
            </c:dLbl>
            <c:dLbl>
              <c:idx val="94"/>
              <c:delete val="1"/>
            </c:dLbl>
            <c:dLbl>
              <c:idx val="95"/>
              <c:delete val="1"/>
            </c:dLbl>
            <c:dLbl>
              <c:idx val="96"/>
              <c:delete val="1"/>
            </c:dLbl>
            <c:dLbl>
              <c:idx val="97"/>
              <c:delete val="1"/>
            </c:dLbl>
            <c:dLbl>
              <c:idx val="98"/>
              <c:delete val="1"/>
            </c:dLbl>
            <c:dLbl>
              <c:idx val="99"/>
              <c:delete val="1"/>
            </c:dLbl>
            <c:dLbl>
              <c:idx val="100"/>
              <c:delete val="1"/>
            </c:dLbl>
            <c:dLbl>
              <c:idx val="101"/>
              <c:delete val="1"/>
            </c:dLbl>
            <c:dLbl>
              <c:idx val="102"/>
              <c:delete val="1"/>
            </c:dLbl>
            <c:dLbl>
              <c:idx val="103"/>
              <c:delete val="1"/>
            </c:dLbl>
            <c:dLbl>
              <c:idx val="104"/>
              <c:delete val="1"/>
            </c:dLbl>
            <c:dLbl>
              <c:idx val="105"/>
              <c:delete val="1"/>
            </c:dLbl>
            <c:dLbl>
              <c:idx val="106"/>
              <c:delete val="1"/>
            </c:dLbl>
            <c:dLbl>
              <c:idx val="107"/>
              <c:delete val="1"/>
            </c:dLbl>
            <c:dLbl>
              <c:idx val="108"/>
              <c:delete val="1"/>
            </c:dLbl>
            <c:dLbl>
              <c:idx val="109"/>
              <c:delete val="1"/>
            </c:dLbl>
            <c:dLbl>
              <c:idx val="110"/>
              <c:delete val="1"/>
            </c:dLbl>
            <c:dLbl>
              <c:idx val="111"/>
              <c:delete val="1"/>
            </c:dLbl>
            <c:dLbl>
              <c:idx val="112"/>
              <c:delete val="1"/>
            </c:dLbl>
            <c:dLbl>
              <c:idx val="113"/>
              <c:delete val="1"/>
            </c:dLbl>
            <c:dLbl>
              <c:idx val="114"/>
              <c:delete val="1"/>
            </c:dLbl>
            <c:dLbl>
              <c:idx val="115"/>
              <c:delete val="1"/>
            </c:dLbl>
            <c:dLbl>
              <c:idx val="116"/>
              <c:delete val="1"/>
            </c:dLbl>
            <c:dLbl>
              <c:idx val="117"/>
              <c:delete val="1"/>
            </c:dLbl>
            <c:dLbl>
              <c:idx val="118"/>
              <c:delete val="1"/>
            </c:dLbl>
            <c:dLbl>
              <c:idx val="119"/>
              <c:delete val="1"/>
            </c:dLbl>
            <c:dLbl>
              <c:idx val="120"/>
              <c:delete val="1"/>
            </c:dLbl>
            <c:dLbl>
              <c:idx val="121"/>
              <c:delete val="1"/>
            </c:dLbl>
            <c:dLbl>
              <c:idx val="122"/>
              <c:delete val="1"/>
            </c:dLbl>
            <c:dLbl>
              <c:idx val="123"/>
              <c:delete val="1"/>
            </c:dLbl>
            <c:dLbl>
              <c:idx val="124"/>
              <c:delete val="1"/>
            </c:dLbl>
            <c:dLbl>
              <c:idx val="125"/>
              <c:delete val="1"/>
            </c:dLbl>
            <c:dLbl>
              <c:idx val="126"/>
              <c:delete val="1"/>
            </c:dLbl>
            <c:dLbl>
              <c:idx val="127"/>
              <c:delete val="1"/>
            </c:dLbl>
            <c:dLbl>
              <c:idx val="128"/>
              <c:delete val="1"/>
            </c:dLbl>
            <c:dLbl>
              <c:idx val="129"/>
              <c:delete val="1"/>
            </c:dLbl>
            <c:dLbl>
              <c:idx val="130"/>
              <c:delete val="1"/>
            </c:dLbl>
            <c:dLbl>
              <c:idx val="131"/>
              <c:delete val="1"/>
            </c:dLbl>
            <c:dLbl>
              <c:idx val="132"/>
              <c:delete val="1"/>
            </c:dLbl>
            <c:dLbl>
              <c:idx val="133"/>
              <c:delete val="1"/>
            </c:dLbl>
            <c:dLbl>
              <c:idx val="134"/>
              <c:delete val="1"/>
            </c:dLbl>
            <c:dLbl>
              <c:idx val="135"/>
              <c:delete val="1"/>
            </c:dLbl>
            <c:dLbl>
              <c:idx val="136"/>
              <c:delete val="1"/>
            </c:dLbl>
            <c:dLbl>
              <c:idx val="137"/>
              <c:delete val="1"/>
            </c:dLbl>
            <c:dLbl>
              <c:idx val="138"/>
              <c:delete val="1"/>
            </c:dLbl>
            <c:dLbl>
              <c:idx val="139"/>
              <c:delete val="1"/>
            </c:dLbl>
            <c:dLbl>
              <c:idx val="140"/>
              <c:delete val="1"/>
            </c:dLbl>
            <c:dLbl>
              <c:idx val="141"/>
              <c:delete val="1"/>
            </c:dLbl>
            <c:dLbl>
              <c:idx val="142"/>
              <c:delete val="1"/>
            </c:dLbl>
            <c:dLbl>
              <c:idx val="143"/>
              <c:delete val="1"/>
            </c:dLbl>
            <c:dLbl>
              <c:idx val="144"/>
              <c:delete val="1"/>
            </c:dLbl>
            <c:dLbl>
              <c:idx val="145"/>
              <c:delete val="1"/>
            </c:dLbl>
            <c:dLbl>
              <c:idx val="146"/>
              <c:delete val="1"/>
            </c:dLbl>
            <c:dLbl>
              <c:idx val="147"/>
              <c:delete val="1"/>
            </c:dLbl>
            <c:dLbl>
              <c:idx val="148"/>
              <c:delete val="1"/>
            </c:dLbl>
            <c:dLbl>
              <c:idx val="149"/>
              <c:delete val="1"/>
            </c:dLbl>
            <c:dLbl>
              <c:idx val="150"/>
              <c:delete val="1"/>
            </c:dLbl>
            <c:dLbl>
              <c:idx val="151"/>
              <c:delete val="1"/>
            </c:dLbl>
            <c:dLbl>
              <c:idx val="152"/>
              <c:delete val="1"/>
            </c:dLbl>
            <c:dLbl>
              <c:idx val="153"/>
              <c:delete val="1"/>
            </c:dLbl>
            <c:dLbl>
              <c:idx val="154"/>
              <c:delete val="1"/>
            </c:dLbl>
            <c:dLbl>
              <c:idx val="155"/>
              <c:delete val="1"/>
            </c:dLbl>
            <c:dLbl>
              <c:idx val="156"/>
              <c:delete val="1"/>
            </c:dLbl>
            <c:dLbl>
              <c:idx val="157"/>
              <c:delete val="1"/>
            </c:dLbl>
            <c:dLbl>
              <c:idx val="158"/>
              <c:delete val="1"/>
            </c:dLbl>
            <c:dLbl>
              <c:idx val="159"/>
              <c:delete val="1"/>
            </c:dLbl>
            <c:dLbl>
              <c:idx val="160"/>
              <c:delete val="1"/>
            </c:dLbl>
            <c:dLbl>
              <c:idx val="161"/>
              <c:delete val="1"/>
            </c:dLbl>
            <c:dLbl>
              <c:idx val="162"/>
              <c:delete val="1"/>
            </c:dLbl>
            <c:dLbl>
              <c:idx val="163"/>
              <c:delete val="1"/>
            </c:dLbl>
            <c:dLbl>
              <c:idx val="164"/>
              <c:delete val="1"/>
            </c:dLbl>
            <c:dLbl>
              <c:idx val="165"/>
              <c:delete val="1"/>
            </c:dLbl>
            <c:dLbl>
              <c:idx val="166"/>
              <c:delete val="1"/>
            </c:dLbl>
            <c:dLbl>
              <c:idx val="167"/>
              <c:delete val="1"/>
            </c:dLbl>
            <c:dLbl>
              <c:idx val="168"/>
              <c:delete val="1"/>
            </c:dLbl>
            <c:dLbl>
              <c:idx val="169"/>
              <c:delete val="1"/>
            </c:dLbl>
            <c:dLbl>
              <c:idx val="170"/>
              <c:delete val="1"/>
            </c:dLbl>
            <c:dLbl>
              <c:idx val="171"/>
              <c:delete val="1"/>
            </c:dLbl>
            <c:dLbl>
              <c:idx val="172"/>
              <c:delete val="1"/>
            </c:dLbl>
            <c:dLbl>
              <c:idx val="173"/>
              <c:delete val="1"/>
            </c:dLbl>
            <c:dLbl>
              <c:idx val="174"/>
              <c:delete val="1"/>
            </c:dLbl>
            <c:dLbl>
              <c:idx val="175"/>
              <c:delete val="1"/>
            </c:dLbl>
            <c:dLbl>
              <c:idx val="176"/>
              <c:delete val="1"/>
            </c:dLbl>
            <c:dLbl>
              <c:idx val="177"/>
              <c:delete val="1"/>
            </c:dLbl>
            <c:dLbl>
              <c:idx val="178"/>
              <c:delete val="1"/>
            </c:dLbl>
            <c:dLbl>
              <c:idx val="179"/>
              <c:delete val="1"/>
            </c:dLbl>
            <c:dLbl>
              <c:idx val="180"/>
              <c:delete val="1"/>
            </c:dLbl>
            <c:dLbl>
              <c:idx val="181"/>
              <c:delete val="1"/>
            </c:dLbl>
            <c:dLbl>
              <c:idx val="182"/>
              <c:delete val="1"/>
            </c:dLbl>
            <c:dLbl>
              <c:idx val="183"/>
              <c:delete val="1"/>
            </c:dLbl>
            <c:dLbl>
              <c:idx val="184"/>
              <c:delete val="1"/>
            </c:dLbl>
            <c:dLbl>
              <c:idx val="185"/>
              <c:delete val="1"/>
            </c:dLbl>
            <c:dLbl>
              <c:idx val="186"/>
              <c:delete val="1"/>
            </c:dLbl>
            <c:dLbl>
              <c:idx val="187"/>
              <c:delete val="1"/>
            </c:dLbl>
            <c:dLbl>
              <c:idx val="188"/>
              <c:delete val="1"/>
            </c:dLbl>
            <c:dLbl>
              <c:idx val="189"/>
              <c:delete val="1"/>
            </c:dLbl>
            <c:dLbl>
              <c:idx val="190"/>
              <c:delete val="1"/>
            </c:dLbl>
            <c:dLbl>
              <c:idx val="191"/>
              <c:delete val="1"/>
            </c:dLbl>
            <c:dLbl>
              <c:idx val="192"/>
              <c:delete val="1"/>
            </c:dLbl>
            <c:dLbl>
              <c:idx val="193"/>
              <c:delete val="1"/>
            </c:dLbl>
            <c:dLbl>
              <c:idx val="194"/>
              <c:delete val="1"/>
            </c:dLbl>
            <c:dLbl>
              <c:idx val="195"/>
              <c:delete val="1"/>
            </c:dLbl>
            <c:dLbl>
              <c:idx val="196"/>
              <c:delete val="1"/>
            </c:dLbl>
            <c:dLbl>
              <c:idx val="197"/>
              <c:delete val="1"/>
            </c:dLbl>
            <c:dLbl>
              <c:idx val="198"/>
              <c:delete val="1"/>
            </c:dLbl>
            <c:dLbl>
              <c:idx val="199"/>
              <c:delete val="1"/>
            </c:dLbl>
            <c:dLbl>
              <c:idx val="200"/>
              <c:delete val="1"/>
            </c:dLbl>
            <c:dLbl>
              <c:idx val="201"/>
              <c:delete val="1"/>
            </c:dLbl>
            <c:dLbl>
              <c:idx val="202"/>
              <c:delete val="1"/>
            </c:dLbl>
            <c:dLbl>
              <c:idx val="203"/>
              <c:delete val="1"/>
            </c:dLbl>
            <c:dLbl>
              <c:idx val="204"/>
              <c:delete val="1"/>
            </c:dLbl>
            <c:dLbl>
              <c:idx val="205"/>
              <c:delete val="1"/>
            </c:dLbl>
            <c:dLbl>
              <c:idx val="206"/>
              <c:delete val="1"/>
            </c:dLbl>
            <c:dLbl>
              <c:idx val="207"/>
              <c:delete val="1"/>
            </c:dLbl>
            <c:dLbl>
              <c:idx val="208"/>
              <c:delete val="1"/>
            </c:dLbl>
            <c:dLbl>
              <c:idx val="209"/>
              <c:delete val="1"/>
            </c:dLbl>
            <c:dLbl>
              <c:idx val="210"/>
              <c:delete val="1"/>
            </c:dLbl>
            <c:dLbl>
              <c:idx val="211"/>
              <c:delete val="1"/>
            </c:dLbl>
            <c:dLbl>
              <c:idx val="212"/>
              <c:delete val="1"/>
            </c:dLbl>
            <c:dLbl>
              <c:idx val="213"/>
              <c:delete val="1"/>
            </c:dLbl>
            <c:dLbl>
              <c:idx val="214"/>
              <c:delete val="1"/>
            </c:dLbl>
            <c:dLbl>
              <c:idx val="215"/>
              <c:delete val="1"/>
            </c:dLbl>
            <c:dLbl>
              <c:idx val="216"/>
              <c:delete val="1"/>
            </c:dLbl>
            <c:dLbl>
              <c:idx val="217"/>
              <c:delete val="1"/>
            </c:dLbl>
            <c:dLbl>
              <c:idx val="218"/>
              <c:delete val="1"/>
            </c:dLbl>
            <c:dLbl>
              <c:idx val="219"/>
              <c:delete val="1"/>
            </c:dLbl>
            <c:dLbl>
              <c:idx val="220"/>
              <c:delete val="1"/>
            </c:dLbl>
            <c:dLbl>
              <c:idx val="221"/>
              <c:delete val="1"/>
            </c:dLbl>
            <c:dLbl>
              <c:idx val="222"/>
              <c:delete val="1"/>
            </c:dLbl>
            <c:dLbl>
              <c:idx val="223"/>
              <c:delete val="1"/>
            </c:dLbl>
            <c:dLbl>
              <c:idx val="224"/>
              <c:delete val="1"/>
            </c:dLbl>
            <c:dLbl>
              <c:idx val="225"/>
              <c:delete val="1"/>
            </c:dLbl>
            <c:dLbl>
              <c:idx val="226"/>
              <c:delete val="1"/>
            </c:dLbl>
            <c:dLbl>
              <c:idx val="227"/>
              <c:delete val="1"/>
            </c:dLbl>
            <c:dLbl>
              <c:idx val="228"/>
              <c:delete val="1"/>
            </c:dLbl>
            <c:dLbl>
              <c:idx val="229"/>
              <c:delete val="1"/>
            </c:dLbl>
            <c:dLbl>
              <c:idx val="230"/>
              <c:delete val="1"/>
            </c:dLbl>
            <c:dLbl>
              <c:idx val="231"/>
              <c:delete val="1"/>
            </c:dLbl>
            <c:dLbl>
              <c:idx val="232"/>
              <c:delete val="1"/>
            </c:dLbl>
            <c:dLbl>
              <c:idx val="233"/>
              <c:delete val="1"/>
            </c:dLbl>
            <c:dLbl>
              <c:idx val="234"/>
              <c:delete val="1"/>
            </c:dLbl>
            <c:dLbl>
              <c:idx val="235"/>
              <c:delete val="1"/>
            </c:dLbl>
            <c:dLbl>
              <c:idx val="236"/>
              <c:delete val="1"/>
            </c:dLbl>
            <c:dLbl>
              <c:idx val="237"/>
              <c:delete val="1"/>
            </c:dLbl>
            <c:dLbl>
              <c:idx val="238"/>
              <c:delete val="1"/>
            </c:dLbl>
            <c:dLbl>
              <c:idx val="239"/>
              <c:delete val="1"/>
            </c:dLbl>
            <c:dLbl>
              <c:idx val="240"/>
              <c:delete val="1"/>
            </c:dLbl>
            <c:dLbl>
              <c:idx val="241"/>
              <c:delete val="1"/>
            </c:dLbl>
            <c:dLbl>
              <c:idx val="242"/>
              <c:delete val="1"/>
            </c:dLbl>
            <c:dLbl>
              <c:idx val="243"/>
              <c:delete val="1"/>
            </c:dLbl>
            <c:dLbl>
              <c:idx val="244"/>
              <c:delete val="1"/>
            </c:dLbl>
            <c:dLbl>
              <c:idx val="245"/>
              <c:delete val="1"/>
            </c:dLbl>
            <c:dLbl>
              <c:idx val="246"/>
              <c:delete val="1"/>
            </c:dLbl>
            <c:dLbl>
              <c:idx val="247"/>
              <c:delete val="1"/>
            </c:dLbl>
            <c:dLbl>
              <c:idx val="248"/>
              <c:delete val="1"/>
            </c:dLbl>
            <c:dLbl>
              <c:idx val="249"/>
              <c:delete val="1"/>
            </c:dLbl>
            <c:dLbl>
              <c:idx val="250"/>
              <c:delete val="1"/>
            </c:dLbl>
            <c:dLbl>
              <c:idx val="251"/>
              <c:delete val="1"/>
            </c:dLbl>
            <c:dLbl>
              <c:idx val="252"/>
              <c:delete val="1"/>
            </c:dLbl>
            <c:dLbl>
              <c:idx val="253"/>
              <c:delete val="1"/>
            </c:dLbl>
            <c:dLbl>
              <c:idx val="254"/>
              <c:delete val="1"/>
            </c:dLbl>
            <c:dLbl>
              <c:idx val="255"/>
              <c:delete val="1"/>
            </c:dLbl>
            <c:dLbl>
              <c:idx val="256"/>
              <c:delete val="1"/>
            </c:dLbl>
            <c:dLbl>
              <c:idx val="257"/>
              <c:delete val="1"/>
            </c:dLbl>
            <c:dLbl>
              <c:idx val="258"/>
              <c:delete val="1"/>
            </c:dLbl>
            <c:dLbl>
              <c:idx val="259"/>
              <c:delete val="1"/>
            </c:dLbl>
            <c:dLbl>
              <c:idx val="260"/>
              <c:delete val="1"/>
            </c:dLbl>
            <c:dLbl>
              <c:idx val="261"/>
              <c:delete val="1"/>
            </c:dLbl>
            <c:dLbl>
              <c:idx val="262"/>
              <c:delete val="1"/>
            </c:dLbl>
            <c:dLbl>
              <c:idx val="263"/>
              <c:delete val="1"/>
            </c:dLbl>
            <c:dLbl>
              <c:idx val="264"/>
              <c:delete val="1"/>
            </c:dLbl>
            <c:dLbl>
              <c:idx val="265"/>
              <c:delete val="1"/>
            </c:dLbl>
            <c:dLbl>
              <c:idx val="266"/>
              <c:delete val="1"/>
            </c:dLbl>
            <c:dLbl>
              <c:idx val="267"/>
              <c:delete val="1"/>
            </c:dLbl>
            <c:dLbl>
              <c:idx val="268"/>
              <c:delete val="1"/>
            </c:dLbl>
            <c:dLbl>
              <c:idx val="269"/>
              <c:delete val="1"/>
            </c:dLbl>
            <c:dLbl>
              <c:idx val="270"/>
              <c:delete val="1"/>
            </c:dLbl>
            <c:dLbl>
              <c:idx val="271"/>
              <c:delete val="1"/>
            </c:dLbl>
            <c:dLbl>
              <c:idx val="272"/>
              <c:delete val="1"/>
            </c:dLbl>
            <c:dLbl>
              <c:idx val="273"/>
              <c:delete val="1"/>
            </c:dLbl>
            <c:dLbl>
              <c:idx val="274"/>
              <c:delete val="1"/>
            </c:dLbl>
            <c:dLbl>
              <c:idx val="275"/>
              <c:delete val="1"/>
            </c:dLbl>
            <c:dLbl>
              <c:idx val="276"/>
              <c:delete val="1"/>
            </c:dLbl>
            <c:dLbl>
              <c:idx val="277"/>
              <c:delete val="1"/>
            </c:dLbl>
            <c:dLbl>
              <c:idx val="278"/>
              <c:delete val="1"/>
            </c:dLbl>
            <c:dLbl>
              <c:idx val="279"/>
              <c:delete val="1"/>
            </c:dLbl>
            <c:dLbl>
              <c:idx val="280"/>
              <c:delete val="1"/>
            </c:dLbl>
            <c:dLbl>
              <c:idx val="281"/>
              <c:delete val="1"/>
            </c:dLbl>
            <c:dLbl>
              <c:idx val="282"/>
              <c:delete val="1"/>
            </c:dLbl>
            <c:dLbl>
              <c:idx val="283"/>
              <c:delete val="1"/>
            </c:dLbl>
            <c:dLbl>
              <c:idx val="284"/>
              <c:delete val="1"/>
            </c:dLbl>
            <c:dLbl>
              <c:idx val="285"/>
              <c:delete val="1"/>
            </c:dLbl>
            <c:dLbl>
              <c:idx val="286"/>
              <c:delete val="1"/>
            </c:dLbl>
            <c:dLbl>
              <c:idx val="287"/>
              <c:delete val="1"/>
            </c:dLbl>
            <c:dLbl>
              <c:idx val="288"/>
              <c:delete val="1"/>
            </c:dLbl>
            <c:dLbl>
              <c:idx val="289"/>
              <c:delete val="1"/>
            </c:dLbl>
            <c:dLbl>
              <c:idx val="290"/>
              <c:delete val="1"/>
            </c:dLbl>
            <c:dLbl>
              <c:idx val="291"/>
              <c:delete val="1"/>
            </c:dLbl>
            <c:dLbl>
              <c:idx val="292"/>
              <c:delete val="1"/>
            </c:dLbl>
            <c:dLbl>
              <c:idx val="293"/>
              <c:delete val="1"/>
            </c:dLbl>
            <c:dLbl>
              <c:idx val="294"/>
              <c:delete val="1"/>
            </c:dLbl>
            <c:dLbl>
              <c:idx val="295"/>
              <c:delete val="1"/>
            </c:dLbl>
            <c:dLbl>
              <c:idx val="296"/>
              <c:delete val="1"/>
            </c:dLbl>
            <c:dLbl>
              <c:idx val="297"/>
              <c:delete val="1"/>
            </c:dLbl>
            <c:dLbl>
              <c:idx val="298"/>
              <c:delete val="1"/>
            </c:dLbl>
            <c:dLbl>
              <c:idx val="299"/>
              <c:delete val="1"/>
            </c:dLbl>
            <c:dLbl>
              <c:idx val="300"/>
              <c:delete val="1"/>
            </c:dLbl>
            <c:dLbl>
              <c:idx val="301"/>
              <c:delete val="1"/>
            </c:dLbl>
            <c:dLbl>
              <c:idx val="302"/>
              <c:delete val="1"/>
            </c:dLbl>
            <c:dLbl>
              <c:idx val="303"/>
              <c:delete val="1"/>
            </c:dLbl>
            <c:dLbl>
              <c:idx val="304"/>
              <c:delete val="1"/>
            </c:dLbl>
            <c:dLbl>
              <c:idx val="305"/>
              <c:delete val="1"/>
            </c:dLbl>
            <c:dLbl>
              <c:idx val="306"/>
              <c:delete val="1"/>
            </c:dLbl>
            <c:dLbl>
              <c:idx val="307"/>
              <c:delete val="1"/>
            </c:dLbl>
            <c:dLbl>
              <c:idx val="308"/>
              <c:delete val="1"/>
            </c:dLbl>
            <c:dLbl>
              <c:idx val="309"/>
              <c:delete val="1"/>
            </c:dLbl>
            <c:dLbl>
              <c:idx val="310"/>
              <c:delete val="1"/>
            </c:dLbl>
            <c:dLbl>
              <c:idx val="311"/>
              <c:delete val="1"/>
            </c:dLbl>
            <c:dLbl>
              <c:idx val="312"/>
              <c:delete val="1"/>
            </c:dLbl>
            <c:dLbl>
              <c:idx val="313"/>
              <c:delete val="1"/>
            </c:dLbl>
            <c:dLbl>
              <c:idx val="314"/>
              <c:delete val="1"/>
            </c:dLbl>
            <c:dLbl>
              <c:idx val="315"/>
              <c:delete val="1"/>
            </c:dLbl>
            <c:dLbl>
              <c:idx val="316"/>
              <c:delete val="1"/>
            </c:dLbl>
            <c:dLbl>
              <c:idx val="317"/>
              <c:delete val="1"/>
            </c:dLbl>
            <c:dLbl>
              <c:idx val="318"/>
              <c:delete val="1"/>
            </c:dLbl>
            <c:dLbl>
              <c:idx val="319"/>
              <c:delete val="1"/>
            </c:dLbl>
            <c:dLbl>
              <c:idx val="320"/>
              <c:delete val="1"/>
            </c:dLbl>
            <c:dLbl>
              <c:idx val="321"/>
              <c:delete val="1"/>
            </c:dLbl>
            <c:dLbl>
              <c:idx val="322"/>
              <c:delete val="1"/>
            </c:dLbl>
            <c:dLbl>
              <c:idx val="323"/>
              <c:delete val="1"/>
            </c:dLbl>
            <c:dLbl>
              <c:idx val="324"/>
              <c:delete val="1"/>
            </c:dLbl>
            <c:dLbl>
              <c:idx val="325"/>
              <c:delete val="1"/>
            </c:dLbl>
            <c:dLbl>
              <c:idx val="326"/>
              <c:delete val="1"/>
            </c:dLbl>
            <c:dLbl>
              <c:idx val="327"/>
              <c:delete val="1"/>
            </c:dLbl>
            <c:dLbl>
              <c:idx val="328"/>
              <c:delete val="1"/>
            </c:dLbl>
            <c:dLbl>
              <c:idx val="329"/>
              <c:delete val="1"/>
            </c:dLbl>
            <c:dLbl>
              <c:idx val="330"/>
              <c:delete val="1"/>
            </c:dLbl>
            <c:dLbl>
              <c:idx val="331"/>
              <c:delete val="1"/>
            </c:dLbl>
            <c:dLbl>
              <c:idx val="332"/>
              <c:delete val="1"/>
            </c:dLbl>
            <c:dLbl>
              <c:idx val="333"/>
              <c:delete val="1"/>
            </c:dLbl>
            <c:dLbl>
              <c:idx val="334"/>
              <c:delete val="1"/>
            </c:dLbl>
            <c:dLbl>
              <c:idx val="335"/>
              <c:delete val="1"/>
            </c:dLbl>
            <c:dLbl>
              <c:idx val="336"/>
              <c:delete val="1"/>
            </c:dLbl>
            <c:dLbl>
              <c:idx val="337"/>
              <c:delete val="1"/>
            </c:dLbl>
            <c:dLbl>
              <c:idx val="338"/>
              <c:delete val="1"/>
            </c:dLbl>
            <c:dLbl>
              <c:idx val="339"/>
              <c:delete val="1"/>
            </c:dLbl>
            <c:dLbl>
              <c:idx val="340"/>
              <c:delete val="1"/>
            </c:dLbl>
            <c:dLbl>
              <c:idx val="341"/>
              <c:delete val="1"/>
            </c:dLbl>
            <c:dLbl>
              <c:idx val="342"/>
              <c:delete val="1"/>
            </c:dLbl>
            <c:dLbl>
              <c:idx val="343"/>
              <c:delete val="1"/>
            </c:dLbl>
            <c:dLbl>
              <c:idx val="344"/>
              <c:delete val="1"/>
            </c:dLbl>
            <c:dLbl>
              <c:idx val="345"/>
              <c:delete val="1"/>
            </c:dLbl>
            <c:dLbl>
              <c:idx val="346"/>
              <c:delete val="1"/>
            </c:dLbl>
            <c:dLbl>
              <c:idx val="347"/>
              <c:delete val="1"/>
            </c:dLbl>
            <c:dLbl>
              <c:idx val="348"/>
              <c:delete val="1"/>
            </c:dLbl>
            <c:dLbl>
              <c:idx val="349"/>
              <c:delete val="1"/>
            </c:dLbl>
            <c:dLbl>
              <c:idx val="350"/>
              <c:delete val="1"/>
            </c:dLbl>
            <c:dLbl>
              <c:idx val="351"/>
              <c:delete val="1"/>
            </c:dLbl>
            <c:dLbl>
              <c:idx val="352"/>
              <c:delete val="1"/>
            </c:dLbl>
            <c:dLbl>
              <c:idx val="353"/>
              <c:delete val="1"/>
            </c:dLbl>
            <c:dLbl>
              <c:idx val="354"/>
              <c:delete val="1"/>
            </c:dLbl>
            <c:dLbl>
              <c:idx val="355"/>
              <c:delete val="1"/>
            </c:dLbl>
            <c:dLbl>
              <c:idx val="356"/>
              <c:delete val="1"/>
            </c:dLbl>
            <c:dLbl>
              <c:idx val="357"/>
              <c:delete val="1"/>
            </c:dLbl>
            <c:dLbl>
              <c:idx val="358"/>
              <c:delete val="1"/>
            </c:dLbl>
            <c:dLbl>
              <c:idx val="359"/>
              <c:delete val="1"/>
            </c:dLbl>
            <c:dLbl>
              <c:idx val="360"/>
              <c:delete val="1"/>
            </c:dLbl>
            <c:dLbl>
              <c:idx val="361"/>
              <c:delete val="1"/>
            </c:dLbl>
            <c:dLbl>
              <c:idx val="362"/>
              <c:delete val="1"/>
            </c:dLbl>
            <c:dLbl>
              <c:idx val="363"/>
              <c:delete val="1"/>
            </c:dLbl>
            <c:dLbl>
              <c:idx val="364"/>
              <c:layout>
                <c:manualLayout>
                  <c:x val="-0.00959054176240427"/>
                  <c:y val="-0.06018518518518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5"/>
              <c:delete val="1"/>
            </c:dLbl>
            <c:spPr>
              <a:noFill/>
              <a:ln>
                <a:noFill/>
              </a:ln>
              <a:effectLst/>
            </c:spPr>
            <c:txPr>
              <a:bodyPr rot="0" spcFirstLastPara="0" vertOverflow="ellipsis" vert="horz" wrap="square" lIns="38100" tIns="19050" rIns="38100" bIns="19050" anchor="ctr" anchorCtr="1">
                <a:spAutoFit/>
              </a:bodyPr>
              <a:lstStyle/>
              <a:p>
                <a:pPr>
                  <a:defRPr lang="zh-CN" sz="1100" b="0" i="0" u="none" strike="noStrike" kern="1200" baseline="0">
                    <a:solidFill>
                      <a:schemeClr val="tx1">
                        <a:lumMod val="50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宏毅!$A$2:$A$367</c:f>
              <c:numCache>
                <c:formatCode>yyyy/m/d</c:formatCode>
                <c:ptCount val="366"/>
                <c:pt idx="0" c:formatCode="yyyy/m/d">
                  <c:v>42360</c:v>
                </c:pt>
                <c:pt idx="1" c:formatCode="yyyy/m/d">
                  <c:v>42361</c:v>
                </c:pt>
                <c:pt idx="2" c:formatCode="yyyy/m/d">
                  <c:v>42362</c:v>
                </c:pt>
                <c:pt idx="3" c:formatCode="yyyy/m/d">
                  <c:v>42363</c:v>
                </c:pt>
                <c:pt idx="4" c:formatCode="yyyy/m/d">
                  <c:v>42364</c:v>
                </c:pt>
                <c:pt idx="5" c:formatCode="yyyy/m/d">
                  <c:v>42365</c:v>
                </c:pt>
                <c:pt idx="6" c:formatCode="yyyy/m/d">
                  <c:v>42366</c:v>
                </c:pt>
                <c:pt idx="7" c:formatCode="yyyy/m/d">
                  <c:v>42367</c:v>
                </c:pt>
                <c:pt idx="8" c:formatCode="yyyy/m/d">
                  <c:v>42368</c:v>
                </c:pt>
                <c:pt idx="9" c:formatCode="yyyy/m/d">
                  <c:v>42369</c:v>
                </c:pt>
                <c:pt idx="10" c:formatCode="yyyy/m/d">
                  <c:v>42370</c:v>
                </c:pt>
                <c:pt idx="11" c:formatCode="yyyy/m/d">
                  <c:v>42371</c:v>
                </c:pt>
                <c:pt idx="12" c:formatCode="yyyy/m/d">
                  <c:v>42372</c:v>
                </c:pt>
                <c:pt idx="13" c:formatCode="yyyy/m/d">
                  <c:v>42373</c:v>
                </c:pt>
                <c:pt idx="14" c:formatCode="yyyy/m/d">
                  <c:v>42374</c:v>
                </c:pt>
                <c:pt idx="15" c:formatCode="yyyy/m/d">
                  <c:v>42375</c:v>
                </c:pt>
                <c:pt idx="16" c:formatCode="yyyy/m/d">
                  <c:v>42376</c:v>
                </c:pt>
                <c:pt idx="17" c:formatCode="yyyy/m/d">
                  <c:v>42377</c:v>
                </c:pt>
                <c:pt idx="18" c:formatCode="yyyy/m/d">
                  <c:v>42378</c:v>
                </c:pt>
                <c:pt idx="19" c:formatCode="yyyy/m/d">
                  <c:v>42379</c:v>
                </c:pt>
                <c:pt idx="20" c:formatCode="yyyy/m/d">
                  <c:v>42380</c:v>
                </c:pt>
                <c:pt idx="21" c:formatCode="yyyy/m/d">
                  <c:v>42381</c:v>
                </c:pt>
                <c:pt idx="22" c:formatCode="yyyy/m/d">
                  <c:v>42382</c:v>
                </c:pt>
                <c:pt idx="23" c:formatCode="yyyy/m/d">
                  <c:v>42383</c:v>
                </c:pt>
                <c:pt idx="24" c:formatCode="yyyy/m/d">
                  <c:v>42384</c:v>
                </c:pt>
                <c:pt idx="25" c:formatCode="yyyy/m/d">
                  <c:v>42385</c:v>
                </c:pt>
                <c:pt idx="26" c:formatCode="yyyy/m/d">
                  <c:v>42386</c:v>
                </c:pt>
                <c:pt idx="27" c:formatCode="yyyy/m/d">
                  <c:v>42387</c:v>
                </c:pt>
                <c:pt idx="28" c:formatCode="yyyy/m/d">
                  <c:v>42388</c:v>
                </c:pt>
                <c:pt idx="29" c:formatCode="yyyy/m/d">
                  <c:v>42389</c:v>
                </c:pt>
                <c:pt idx="30" c:formatCode="yyyy/m/d">
                  <c:v>42390</c:v>
                </c:pt>
                <c:pt idx="31" c:formatCode="yyyy/m/d">
                  <c:v>42391</c:v>
                </c:pt>
                <c:pt idx="32" c:formatCode="yyyy/m/d">
                  <c:v>42392</c:v>
                </c:pt>
                <c:pt idx="33" c:formatCode="yyyy/m/d">
                  <c:v>42393</c:v>
                </c:pt>
                <c:pt idx="34" c:formatCode="yyyy/m/d">
                  <c:v>42394</c:v>
                </c:pt>
                <c:pt idx="35" c:formatCode="yyyy/m/d">
                  <c:v>42395</c:v>
                </c:pt>
                <c:pt idx="36" c:formatCode="yyyy/m/d">
                  <c:v>42396</c:v>
                </c:pt>
                <c:pt idx="37" c:formatCode="yyyy/m/d">
                  <c:v>42397</c:v>
                </c:pt>
                <c:pt idx="38" c:formatCode="yyyy/m/d">
                  <c:v>42398</c:v>
                </c:pt>
                <c:pt idx="39" c:formatCode="yyyy/m/d">
                  <c:v>42399</c:v>
                </c:pt>
                <c:pt idx="40" c:formatCode="yyyy/m/d">
                  <c:v>42400</c:v>
                </c:pt>
                <c:pt idx="41" c:formatCode="yyyy/m/d">
                  <c:v>42401</c:v>
                </c:pt>
                <c:pt idx="42" c:formatCode="yyyy/m/d">
                  <c:v>42402</c:v>
                </c:pt>
                <c:pt idx="43" c:formatCode="yyyy/m/d">
                  <c:v>42403</c:v>
                </c:pt>
                <c:pt idx="44" c:formatCode="yyyy/m/d">
                  <c:v>42404</c:v>
                </c:pt>
                <c:pt idx="45" c:formatCode="yyyy/m/d">
                  <c:v>42405</c:v>
                </c:pt>
                <c:pt idx="46" c:formatCode="yyyy/m/d">
                  <c:v>42406</c:v>
                </c:pt>
                <c:pt idx="47" c:formatCode="yyyy/m/d">
                  <c:v>42407</c:v>
                </c:pt>
                <c:pt idx="48" c:formatCode="yyyy/m/d">
                  <c:v>42408</c:v>
                </c:pt>
                <c:pt idx="49" c:formatCode="yyyy/m/d">
                  <c:v>42409</c:v>
                </c:pt>
                <c:pt idx="50" c:formatCode="yyyy/m/d">
                  <c:v>42410</c:v>
                </c:pt>
                <c:pt idx="51" c:formatCode="yyyy/m/d">
                  <c:v>42411</c:v>
                </c:pt>
                <c:pt idx="52" c:formatCode="yyyy/m/d">
                  <c:v>42412</c:v>
                </c:pt>
                <c:pt idx="53" c:formatCode="yyyy/m/d">
                  <c:v>42413</c:v>
                </c:pt>
                <c:pt idx="54" c:formatCode="yyyy/m/d">
                  <c:v>42414</c:v>
                </c:pt>
                <c:pt idx="55" c:formatCode="yyyy/m/d">
                  <c:v>42415</c:v>
                </c:pt>
                <c:pt idx="56" c:formatCode="yyyy/m/d">
                  <c:v>42416</c:v>
                </c:pt>
                <c:pt idx="57" c:formatCode="yyyy/m/d">
                  <c:v>42417</c:v>
                </c:pt>
                <c:pt idx="58" c:formatCode="yyyy/m/d">
                  <c:v>42418</c:v>
                </c:pt>
                <c:pt idx="59" c:formatCode="yyyy/m/d">
                  <c:v>42419</c:v>
                </c:pt>
                <c:pt idx="60" c:formatCode="yyyy/m/d">
                  <c:v>42420</c:v>
                </c:pt>
                <c:pt idx="61" c:formatCode="yyyy/m/d">
                  <c:v>42421</c:v>
                </c:pt>
                <c:pt idx="62" c:formatCode="yyyy/m/d">
                  <c:v>42422</c:v>
                </c:pt>
                <c:pt idx="63" c:formatCode="yyyy/m/d">
                  <c:v>42423</c:v>
                </c:pt>
                <c:pt idx="64" c:formatCode="yyyy/m/d">
                  <c:v>42424</c:v>
                </c:pt>
                <c:pt idx="65" c:formatCode="yyyy/m/d">
                  <c:v>42425</c:v>
                </c:pt>
                <c:pt idx="66" c:formatCode="yyyy/m/d">
                  <c:v>42426</c:v>
                </c:pt>
                <c:pt idx="67" c:formatCode="yyyy/m/d">
                  <c:v>42427</c:v>
                </c:pt>
                <c:pt idx="68" c:formatCode="yyyy/m/d">
                  <c:v>42428</c:v>
                </c:pt>
                <c:pt idx="69" c:formatCode="yyyy/m/d">
                  <c:v>42429</c:v>
                </c:pt>
                <c:pt idx="70" c:formatCode="yyyy/m/d">
                  <c:v>42430</c:v>
                </c:pt>
                <c:pt idx="71" c:formatCode="yyyy/m/d">
                  <c:v>42431</c:v>
                </c:pt>
                <c:pt idx="72" c:formatCode="yyyy/m/d">
                  <c:v>42432</c:v>
                </c:pt>
                <c:pt idx="73" c:formatCode="yyyy/m/d">
                  <c:v>42433</c:v>
                </c:pt>
                <c:pt idx="74" c:formatCode="yyyy/m/d">
                  <c:v>42434</c:v>
                </c:pt>
                <c:pt idx="75" c:formatCode="yyyy/m/d">
                  <c:v>42435</c:v>
                </c:pt>
                <c:pt idx="76" c:formatCode="yyyy/m/d">
                  <c:v>42436</c:v>
                </c:pt>
                <c:pt idx="77" c:formatCode="yyyy/m/d">
                  <c:v>42437</c:v>
                </c:pt>
                <c:pt idx="78" c:formatCode="yyyy/m/d">
                  <c:v>42438</c:v>
                </c:pt>
                <c:pt idx="79" c:formatCode="yyyy/m/d">
                  <c:v>42439</c:v>
                </c:pt>
                <c:pt idx="80" c:formatCode="yyyy/m/d">
                  <c:v>42440</c:v>
                </c:pt>
                <c:pt idx="81" c:formatCode="yyyy/m/d">
                  <c:v>42441</c:v>
                </c:pt>
                <c:pt idx="82" c:formatCode="yyyy/m/d">
                  <c:v>42442</c:v>
                </c:pt>
                <c:pt idx="83" c:formatCode="yyyy/m/d">
                  <c:v>42443</c:v>
                </c:pt>
                <c:pt idx="84" c:formatCode="yyyy/m/d">
                  <c:v>42444</c:v>
                </c:pt>
                <c:pt idx="85" c:formatCode="yyyy/m/d">
                  <c:v>42445</c:v>
                </c:pt>
                <c:pt idx="86" c:formatCode="yyyy/m/d">
                  <c:v>42446</c:v>
                </c:pt>
                <c:pt idx="87" c:formatCode="yyyy/m/d">
                  <c:v>42447</c:v>
                </c:pt>
                <c:pt idx="88" c:formatCode="yyyy/m/d">
                  <c:v>42448</c:v>
                </c:pt>
                <c:pt idx="89" c:formatCode="yyyy/m/d">
                  <c:v>42449</c:v>
                </c:pt>
                <c:pt idx="90" c:formatCode="yyyy/m/d">
                  <c:v>42450</c:v>
                </c:pt>
                <c:pt idx="91" c:formatCode="yyyy/m/d">
                  <c:v>42451</c:v>
                </c:pt>
                <c:pt idx="92" c:formatCode="yyyy/m/d">
                  <c:v>42452</c:v>
                </c:pt>
                <c:pt idx="93" c:formatCode="yyyy/m/d">
                  <c:v>42453</c:v>
                </c:pt>
                <c:pt idx="94" c:formatCode="yyyy/m/d">
                  <c:v>42454</c:v>
                </c:pt>
                <c:pt idx="95" c:formatCode="yyyy/m/d">
                  <c:v>42455</c:v>
                </c:pt>
                <c:pt idx="96" c:formatCode="yyyy/m/d">
                  <c:v>42456</c:v>
                </c:pt>
                <c:pt idx="97" c:formatCode="yyyy/m/d">
                  <c:v>42457</c:v>
                </c:pt>
                <c:pt idx="98" c:formatCode="yyyy/m/d">
                  <c:v>42458</c:v>
                </c:pt>
                <c:pt idx="99" c:formatCode="yyyy/m/d">
                  <c:v>42459</c:v>
                </c:pt>
                <c:pt idx="100" c:formatCode="yyyy/m/d">
                  <c:v>42460</c:v>
                </c:pt>
                <c:pt idx="101" c:formatCode="yyyy/m/d">
                  <c:v>42461</c:v>
                </c:pt>
                <c:pt idx="102" c:formatCode="yyyy/m/d">
                  <c:v>42462</c:v>
                </c:pt>
                <c:pt idx="103" c:formatCode="yyyy/m/d">
                  <c:v>42463</c:v>
                </c:pt>
                <c:pt idx="104" c:formatCode="yyyy/m/d">
                  <c:v>42464</c:v>
                </c:pt>
                <c:pt idx="105" c:formatCode="yyyy/m/d">
                  <c:v>42465</c:v>
                </c:pt>
                <c:pt idx="106" c:formatCode="yyyy/m/d">
                  <c:v>42466</c:v>
                </c:pt>
                <c:pt idx="107" c:formatCode="yyyy/m/d">
                  <c:v>42467</c:v>
                </c:pt>
                <c:pt idx="108" c:formatCode="yyyy/m/d">
                  <c:v>42468</c:v>
                </c:pt>
                <c:pt idx="109" c:formatCode="yyyy/m/d">
                  <c:v>42469</c:v>
                </c:pt>
                <c:pt idx="110" c:formatCode="yyyy/m/d">
                  <c:v>42470</c:v>
                </c:pt>
                <c:pt idx="111" c:formatCode="yyyy/m/d">
                  <c:v>42471</c:v>
                </c:pt>
                <c:pt idx="112" c:formatCode="yyyy/m/d">
                  <c:v>42472</c:v>
                </c:pt>
                <c:pt idx="113" c:formatCode="yyyy/m/d">
                  <c:v>42473</c:v>
                </c:pt>
                <c:pt idx="114" c:formatCode="yyyy/m/d">
                  <c:v>42474</c:v>
                </c:pt>
                <c:pt idx="115" c:formatCode="yyyy/m/d">
                  <c:v>42475</c:v>
                </c:pt>
                <c:pt idx="116" c:formatCode="yyyy/m/d">
                  <c:v>42476</c:v>
                </c:pt>
                <c:pt idx="117" c:formatCode="yyyy/m/d">
                  <c:v>42477</c:v>
                </c:pt>
                <c:pt idx="118" c:formatCode="yyyy/m/d">
                  <c:v>42478</c:v>
                </c:pt>
                <c:pt idx="119" c:formatCode="yyyy/m/d">
                  <c:v>42479</c:v>
                </c:pt>
                <c:pt idx="120" c:formatCode="yyyy/m/d">
                  <c:v>42480</c:v>
                </c:pt>
                <c:pt idx="121" c:formatCode="yyyy/m/d">
                  <c:v>42481</c:v>
                </c:pt>
                <c:pt idx="122" c:formatCode="yyyy/m/d">
                  <c:v>42482</c:v>
                </c:pt>
                <c:pt idx="123" c:formatCode="yyyy/m/d">
                  <c:v>42483</c:v>
                </c:pt>
                <c:pt idx="124" c:formatCode="yyyy/m/d">
                  <c:v>42484</c:v>
                </c:pt>
                <c:pt idx="125" c:formatCode="yyyy/m/d">
                  <c:v>42485</c:v>
                </c:pt>
                <c:pt idx="126" c:formatCode="yyyy/m/d">
                  <c:v>42486</c:v>
                </c:pt>
                <c:pt idx="127" c:formatCode="yyyy/m/d">
                  <c:v>42487</c:v>
                </c:pt>
                <c:pt idx="128" c:formatCode="yyyy/m/d">
                  <c:v>42488</c:v>
                </c:pt>
                <c:pt idx="129" c:formatCode="yyyy/m/d">
                  <c:v>42489</c:v>
                </c:pt>
                <c:pt idx="130" c:formatCode="yyyy/m/d">
                  <c:v>42490</c:v>
                </c:pt>
                <c:pt idx="131" c:formatCode="yyyy/m/d">
                  <c:v>42491</c:v>
                </c:pt>
                <c:pt idx="132" c:formatCode="yyyy/m/d">
                  <c:v>42492</c:v>
                </c:pt>
                <c:pt idx="133" c:formatCode="yyyy/m/d">
                  <c:v>42493</c:v>
                </c:pt>
                <c:pt idx="134" c:formatCode="yyyy/m/d">
                  <c:v>42494</c:v>
                </c:pt>
                <c:pt idx="135" c:formatCode="yyyy/m/d">
                  <c:v>42495</c:v>
                </c:pt>
                <c:pt idx="136" c:formatCode="yyyy/m/d">
                  <c:v>42496</c:v>
                </c:pt>
                <c:pt idx="137" c:formatCode="yyyy/m/d">
                  <c:v>42497</c:v>
                </c:pt>
                <c:pt idx="138" c:formatCode="yyyy/m/d">
                  <c:v>42498</c:v>
                </c:pt>
                <c:pt idx="139" c:formatCode="yyyy/m/d">
                  <c:v>42499</c:v>
                </c:pt>
                <c:pt idx="140" c:formatCode="yyyy/m/d">
                  <c:v>42500</c:v>
                </c:pt>
                <c:pt idx="141" c:formatCode="yyyy/m/d">
                  <c:v>42501</c:v>
                </c:pt>
                <c:pt idx="142" c:formatCode="yyyy/m/d">
                  <c:v>42502</c:v>
                </c:pt>
                <c:pt idx="143" c:formatCode="yyyy/m/d">
                  <c:v>42503</c:v>
                </c:pt>
                <c:pt idx="144" c:formatCode="yyyy/m/d">
                  <c:v>42504</c:v>
                </c:pt>
                <c:pt idx="145" c:formatCode="yyyy/m/d">
                  <c:v>42505</c:v>
                </c:pt>
                <c:pt idx="146" c:formatCode="yyyy/m/d">
                  <c:v>42506</c:v>
                </c:pt>
                <c:pt idx="147" c:formatCode="yyyy/m/d">
                  <c:v>42507</c:v>
                </c:pt>
                <c:pt idx="148" c:formatCode="yyyy/m/d">
                  <c:v>42508</c:v>
                </c:pt>
                <c:pt idx="149" c:formatCode="yyyy/m/d">
                  <c:v>42509</c:v>
                </c:pt>
                <c:pt idx="150" c:formatCode="yyyy/m/d">
                  <c:v>42510</c:v>
                </c:pt>
                <c:pt idx="151" c:formatCode="yyyy/m/d">
                  <c:v>42511</c:v>
                </c:pt>
                <c:pt idx="152" c:formatCode="yyyy/m/d">
                  <c:v>42512</c:v>
                </c:pt>
                <c:pt idx="153" c:formatCode="yyyy/m/d">
                  <c:v>42513</c:v>
                </c:pt>
                <c:pt idx="154" c:formatCode="yyyy/m/d">
                  <c:v>42514</c:v>
                </c:pt>
                <c:pt idx="155" c:formatCode="yyyy/m/d">
                  <c:v>42515</c:v>
                </c:pt>
                <c:pt idx="156" c:formatCode="yyyy/m/d">
                  <c:v>42516</c:v>
                </c:pt>
                <c:pt idx="157" c:formatCode="yyyy/m/d">
                  <c:v>42517</c:v>
                </c:pt>
                <c:pt idx="158" c:formatCode="yyyy/m/d">
                  <c:v>42518</c:v>
                </c:pt>
                <c:pt idx="159" c:formatCode="yyyy/m/d">
                  <c:v>42519</c:v>
                </c:pt>
                <c:pt idx="160" c:formatCode="yyyy/m/d">
                  <c:v>42520</c:v>
                </c:pt>
                <c:pt idx="161" c:formatCode="yyyy/m/d">
                  <c:v>42521</c:v>
                </c:pt>
                <c:pt idx="162" c:formatCode="yyyy/m/d">
                  <c:v>42522</c:v>
                </c:pt>
                <c:pt idx="163" c:formatCode="yyyy/m/d">
                  <c:v>42523</c:v>
                </c:pt>
                <c:pt idx="164" c:formatCode="yyyy/m/d">
                  <c:v>42524</c:v>
                </c:pt>
                <c:pt idx="165" c:formatCode="yyyy/m/d">
                  <c:v>42525</c:v>
                </c:pt>
                <c:pt idx="166" c:formatCode="yyyy/m/d">
                  <c:v>42526</c:v>
                </c:pt>
                <c:pt idx="167" c:formatCode="yyyy/m/d">
                  <c:v>42527</c:v>
                </c:pt>
                <c:pt idx="168" c:formatCode="yyyy/m/d">
                  <c:v>42528</c:v>
                </c:pt>
                <c:pt idx="169" c:formatCode="yyyy/m/d">
                  <c:v>42529</c:v>
                </c:pt>
                <c:pt idx="170" c:formatCode="yyyy/m/d">
                  <c:v>42530</c:v>
                </c:pt>
                <c:pt idx="171" c:formatCode="yyyy/m/d">
                  <c:v>42531</c:v>
                </c:pt>
                <c:pt idx="172" c:formatCode="yyyy/m/d">
                  <c:v>42532</c:v>
                </c:pt>
                <c:pt idx="173" c:formatCode="yyyy/m/d">
                  <c:v>42533</c:v>
                </c:pt>
                <c:pt idx="174" c:formatCode="yyyy/m/d">
                  <c:v>42534</c:v>
                </c:pt>
                <c:pt idx="175" c:formatCode="yyyy/m/d">
                  <c:v>42535</c:v>
                </c:pt>
                <c:pt idx="176" c:formatCode="yyyy/m/d">
                  <c:v>42536</c:v>
                </c:pt>
                <c:pt idx="177" c:formatCode="yyyy/m/d">
                  <c:v>42537</c:v>
                </c:pt>
                <c:pt idx="178" c:formatCode="yyyy/m/d">
                  <c:v>42538</c:v>
                </c:pt>
                <c:pt idx="179" c:formatCode="yyyy/m/d">
                  <c:v>42539</c:v>
                </c:pt>
                <c:pt idx="180" c:formatCode="yyyy/m/d">
                  <c:v>42540</c:v>
                </c:pt>
                <c:pt idx="181" c:formatCode="yyyy/m/d">
                  <c:v>42541</c:v>
                </c:pt>
                <c:pt idx="182" c:formatCode="yyyy/m/d">
                  <c:v>42542</c:v>
                </c:pt>
                <c:pt idx="183" c:formatCode="yyyy/m/d">
                  <c:v>42543</c:v>
                </c:pt>
                <c:pt idx="184" c:formatCode="yyyy/m/d">
                  <c:v>42544</c:v>
                </c:pt>
                <c:pt idx="185" c:formatCode="yyyy/m/d">
                  <c:v>42545</c:v>
                </c:pt>
                <c:pt idx="186" c:formatCode="yyyy/m/d">
                  <c:v>42546</c:v>
                </c:pt>
                <c:pt idx="187" c:formatCode="yyyy/m/d">
                  <c:v>42547</c:v>
                </c:pt>
                <c:pt idx="188" c:formatCode="yyyy/m/d">
                  <c:v>42548</c:v>
                </c:pt>
                <c:pt idx="189" c:formatCode="yyyy/m/d">
                  <c:v>42549</c:v>
                </c:pt>
                <c:pt idx="190" c:formatCode="yyyy/m/d">
                  <c:v>42550</c:v>
                </c:pt>
                <c:pt idx="191" c:formatCode="yyyy/m/d">
                  <c:v>42551</c:v>
                </c:pt>
                <c:pt idx="192" c:formatCode="yyyy/m/d">
                  <c:v>42552</c:v>
                </c:pt>
                <c:pt idx="193" c:formatCode="yyyy/m/d">
                  <c:v>42553</c:v>
                </c:pt>
                <c:pt idx="194" c:formatCode="yyyy/m/d">
                  <c:v>42554</c:v>
                </c:pt>
                <c:pt idx="195" c:formatCode="yyyy/m/d">
                  <c:v>42555</c:v>
                </c:pt>
                <c:pt idx="196" c:formatCode="yyyy/m/d">
                  <c:v>42556</c:v>
                </c:pt>
                <c:pt idx="197" c:formatCode="yyyy/m/d">
                  <c:v>42557</c:v>
                </c:pt>
                <c:pt idx="198" c:formatCode="yyyy/m/d">
                  <c:v>42558</c:v>
                </c:pt>
                <c:pt idx="199" c:formatCode="yyyy/m/d">
                  <c:v>42559</c:v>
                </c:pt>
                <c:pt idx="200" c:formatCode="yyyy/m/d">
                  <c:v>42560</c:v>
                </c:pt>
                <c:pt idx="201" c:formatCode="yyyy/m/d">
                  <c:v>42561</c:v>
                </c:pt>
                <c:pt idx="202" c:formatCode="yyyy/m/d">
                  <c:v>42562</c:v>
                </c:pt>
                <c:pt idx="203" c:formatCode="yyyy/m/d">
                  <c:v>42563</c:v>
                </c:pt>
                <c:pt idx="204" c:formatCode="yyyy/m/d">
                  <c:v>42564</c:v>
                </c:pt>
                <c:pt idx="205" c:formatCode="yyyy/m/d">
                  <c:v>42565</c:v>
                </c:pt>
                <c:pt idx="206" c:formatCode="yyyy/m/d">
                  <c:v>42566</c:v>
                </c:pt>
                <c:pt idx="207" c:formatCode="yyyy/m/d">
                  <c:v>42567</c:v>
                </c:pt>
                <c:pt idx="208" c:formatCode="yyyy/m/d">
                  <c:v>42568</c:v>
                </c:pt>
                <c:pt idx="209" c:formatCode="yyyy/m/d">
                  <c:v>42569</c:v>
                </c:pt>
                <c:pt idx="210" c:formatCode="yyyy/m/d">
                  <c:v>42570</c:v>
                </c:pt>
                <c:pt idx="211" c:formatCode="yyyy/m/d">
                  <c:v>42571</c:v>
                </c:pt>
                <c:pt idx="212" c:formatCode="yyyy/m/d">
                  <c:v>42572</c:v>
                </c:pt>
                <c:pt idx="213" c:formatCode="yyyy/m/d">
                  <c:v>42573</c:v>
                </c:pt>
                <c:pt idx="214" c:formatCode="yyyy/m/d">
                  <c:v>42574</c:v>
                </c:pt>
                <c:pt idx="215" c:formatCode="yyyy/m/d">
                  <c:v>42575</c:v>
                </c:pt>
                <c:pt idx="216" c:formatCode="yyyy/m/d">
                  <c:v>42576</c:v>
                </c:pt>
                <c:pt idx="217" c:formatCode="yyyy/m/d">
                  <c:v>42577</c:v>
                </c:pt>
                <c:pt idx="218" c:formatCode="yyyy/m/d">
                  <c:v>42578</c:v>
                </c:pt>
                <c:pt idx="219" c:formatCode="yyyy/m/d">
                  <c:v>42579</c:v>
                </c:pt>
                <c:pt idx="220" c:formatCode="yyyy/m/d">
                  <c:v>42580</c:v>
                </c:pt>
                <c:pt idx="221" c:formatCode="yyyy/m/d">
                  <c:v>42581</c:v>
                </c:pt>
                <c:pt idx="222" c:formatCode="yyyy/m/d">
                  <c:v>42582</c:v>
                </c:pt>
                <c:pt idx="223" c:formatCode="yyyy/m/d">
                  <c:v>42583</c:v>
                </c:pt>
                <c:pt idx="224" c:formatCode="yyyy/m/d">
                  <c:v>42584</c:v>
                </c:pt>
                <c:pt idx="225" c:formatCode="yyyy/m/d">
                  <c:v>42585</c:v>
                </c:pt>
                <c:pt idx="226" c:formatCode="yyyy/m/d">
                  <c:v>42586</c:v>
                </c:pt>
                <c:pt idx="227" c:formatCode="yyyy/m/d">
                  <c:v>42587</c:v>
                </c:pt>
                <c:pt idx="228" c:formatCode="yyyy/m/d">
                  <c:v>42588</c:v>
                </c:pt>
                <c:pt idx="229" c:formatCode="yyyy/m/d">
                  <c:v>42589</c:v>
                </c:pt>
                <c:pt idx="230" c:formatCode="yyyy/m/d">
                  <c:v>42590</c:v>
                </c:pt>
                <c:pt idx="231" c:formatCode="yyyy/m/d">
                  <c:v>42591</c:v>
                </c:pt>
                <c:pt idx="232" c:formatCode="yyyy/m/d">
                  <c:v>42592</c:v>
                </c:pt>
                <c:pt idx="233" c:formatCode="yyyy/m/d">
                  <c:v>42593</c:v>
                </c:pt>
                <c:pt idx="234" c:formatCode="yyyy/m/d">
                  <c:v>42594</c:v>
                </c:pt>
                <c:pt idx="235" c:formatCode="yyyy/m/d">
                  <c:v>42595</c:v>
                </c:pt>
                <c:pt idx="236" c:formatCode="yyyy/m/d">
                  <c:v>42596</c:v>
                </c:pt>
                <c:pt idx="237" c:formatCode="yyyy/m/d">
                  <c:v>42597</c:v>
                </c:pt>
                <c:pt idx="238" c:formatCode="yyyy/m/d">
                  <c:v>42598</c:v>
                </c:pt>
                <c:pt idx="239" c:formatCode="yyyy/m/d">
                  <c:v>42599</c:v>
                </c:pt>
                <c:pt idx="240" c:formatCode="yyyy/m/d">
                  <c:v>42600</c:v>
                </c:pt>
                <c:pt idx="241" c:formatCode="yyyy/m/d">
                  <c:v>42601</c:v>
                </c:pt>
                <c:pt idx="242" c:formatCode="yyyy/m/d">
                  <c:v>42602</c:v>
                </c:pt>
                <c:pt idx="243" c:formatCode="yyyy/m/d">
                  <c:v>42603</c:v>
                </c:pt>
                <c:pt idx="244" c:formatCode="yyyy/m/d">
                  <c:v>42604</c:v>
                </c:pt>
                <c:pt idx="245" c:formatCode="yyyy/m/d">
                  <c:v>42605</c:v>
                </c:pt>
                <c:pt idx="246" c:formatCode="yyyy/m/d">
                  <c:v>42606</c:v>
                </c:pt>
                <c:pt idx="247" c:formatCode="yyyy/m/d">
                  <c:v>42607</c:v>
                </c:pt>
                <c:pt idx="248" c:formatCode="yyyy/m/d">
                  <c:v>42608</c:v>
                </c:pt>
                <c:pt idx="249" c:formatCode="yyyy/m/d">
                  <c:v>42609</c:v>
                </c:pt>
                <c:pt idx="250" c:formatCode="yyyy/m/d">
                  <c:v>42610</c:v>
                </c:pt>
                <c:pt idx="251" c:formatCode="yyyy/m/d">
                  <c:v>42611</c:v>
                </c:pt>
                <c:pt idx="252" c:formatCode="yyyy/m/d">
                  <c:v>42612</c:v>
                </c:pt>
                <c:pt idx="253" c:formatCode="yyyy/m/d">
                  <c:v>42613</c:v>
                </c:pt>
                <c:pt idx="254" c:formatCode="yyyy/m/d">
                  <c:v>42614</c:v>
                </c:pt>
                <c:pt idx="255" c:formatCode="yyyy/m/d">
                  <c:v>42615</c:v>
                </c:pt>
                <c:pt idx="256" c:formatCode="yyyy/m/d">
                  <c:v>42616</c:v>
                </c:pt>
                <c:pt idx="257" c:formatCode="yyyy/m/d">
                  <c:v>42617</c:v>
                </c:pt>
                <c:pt idx="258" c:formatCode="yyyy/m/d">
                  <c:v>42618</c:v>
                </c:pt>
                <c:pt idx="259" c:formatCode="yyyy/m/d">
                  <c:v>42619</c:v>
                </c:pt>
                <c:pt idx="260" c:formatCode="yyyy/m/d">
                  <c:v>42620</c:v>
                </c:pt>
                <c:pt idx="261" c:formatCode="yyyy/m/d">
                  <c:v>42621</c:v>
                </c:pt>
                <c:pt idx="262" c:formatCode="yyyy/m/d">
                  <c:v>42622</c:v>
                </c:pt>
                <c:pt idx="263" c:formatCode="yyyy/m/d">
                  <c:v>42623</c:v>
                </c:pt>
                <c:pt idx="264" c:formatCode="yyyy/m/d">
                  <c:v>42624</c:v>
                </c:pt>
                <c:pt idx="265" c:formatCode="yyyy/m/d">
                  <c:v>42625</c:v>
                </c:pt>
                <c:pt idx="266" c:formatCode="yyyy/m/d">
                  <c:v>42626</c:v>
                </c:pt>
                <c:pt idx="267" c:formatCode="yyyy/m/d">
                  <c:v>42627</c:v>
                </c:pt>
                <c:pt idx="268" c:formatCode="yyyy/m/d">
                  <c:v>42628</c:v>
                </c:pt>
                <c:pt idx="269" c:formatCode="yyyy/m/d">
                  <c:v>42629</c:v>
                </c:pt>
                <c:pt idx="270" c:formatCode="yyyy/m/d">
                  <c:v>42630</c:v>
                </c:pt>
                <c:pt idx="271" c:formatCode="yyyy/m/d">
                  <c:v>42631</c:v>
                </c:pt>
                <c:pt idx="272" c:formatCode="yyyy/m/d">
                  <c:v>42632</c:v>
                </c:pt>
                <c:pt idx="273" c:formatCode="yyyy/m/d">
                  <c:v>42633</c:v>
                </c:pt>
                <c:pt idx="274" c:formatCode="yyyy/m/d">
                  <c:v>42634</c:v>
                </c:pt>
                <c:pt idx="275" c:formatCode="yyyy/m/d">
                  <c:v>42635</c:v>
                </c:pt>
                <c:pt idx="276" c:formatCode="yyyy/m/d">
                  <c:v>42636</c:v>
                </c:pt>
                <c:pt idx="277" c:formatCode="yyyy/m/d">
                  <c:v>42637</c:v>
                </c:pt>
                <c:pt idx="278" c:formatCode="yyyy/m/d">
                  <c:v>42638</c:v>
                </c:pt>
                <c:pt idx="279" c:formatCode="yyyy/m/d">
                  <c:v>42639</c:v>
                </c:pt>
                <c:pt idx="280" c:formatCode="yyyy/m/d">
                  <c:v>42640</c:v>
                </c:pt>
                <c:pt idx="281" c:formatCode="yyyy/m/d">
                  <c:v>42641</c:v>
                </c:pt>
                <c:pt idx="282" c:formatCode="yyyy/m/d">
                  <c:v>42642</c:v>
                </c:pt>
                <c:pt idx="283" c:formatCode="yyyy/m/d">
                  <c:v>42643</c:v>
                </c:pt>
                <c:pt idx="284" c:formatCode="yyyy/m/d">
                  <c:v>42644</c:v>
                </c:pt>
                <c:pt idx="285" c:formatCode="yyyy/m/d">
                  <c:v>42645</c:v>
                </c:pt>
                <c:pt idx="286" c:formatCode="yyyy/m/d">
                  <c:v>42646</c:v>
                </c:pt>
                <c:pt idx="287" c:formatCode="yyyy/m/d">
                  <c:v>42647</c:v>
                </c:pt>
                <c:pt idx="288" c:formatCode="yyyy/m/d">
                  <c:v>42648</c:v>
                </c:pt>
                <c:pt idx="289" c:formatCode="yyyy/m/d">
                  <c:v>42649</c:v>
                </c:pt>
                <c:pt idx="290" c:formatCode="yyyy/m/d">
                  <c:v>42650</c:v>
                </c:pt>
                <c:pt idx="291" c:formatCode="yyyy/m/d">
                  <c:v>42651</c:v>
                </c:pt>
                <c:pt idx="292" c:formatCode="yyyy/m/d">
                  <c:v>42652</c:v>
                </c:pt>
                <c:pt idx="293" c:formatCode="yyyy/m/d">
                  <c:v>42653</c:v>
                </c:pt>
                <c:pt idx="294" c:formatCode="yyyy/m/d">
                  <c:v>42654</c:v>
                </c:pt>
                <c:pt idx="295" c:formatCode="yyyy/m/d">
                  <c:v>42655</c:v>
                </c:pt>
                <c:pt idx="296" c:formatCode="yyyy/m/d">
                  <c:v>42656</c:v>
                </c:pt>
                <c:pt idx="297" c:formatCode="yyyy/m/d">
                  <c:v>42657</c:v>
                </c:pt>
                <c:pt idx="298" c:formatCode="yyyy/m/d">
                  <c:v>42658</c:v>
                </c:pt>
                <c:pt idx="299" c:formatCode="yyyy/m/d">
                  <c:v>42659</c:v>
                </c:pt>
                <c:pt idx="300" c:formatCode="yyyy/m/d">
                  <c:v>42660</c:v>
                </c:pt>
                <c:pt idx="301" c:formatCode="yyyy/m/d">
                  <c:v>42661</c:v>
                </c:pt>
                <c:pt idx="302" c:formatCode="yyyy/m/d">
                  <c:v>42662</c:v>
                </c:pt>
                <c:pt idx="303" c:formatCode="yyyy/m/d">
                  <c:v>42663</c:v>
                </c:pt>
                <c:pt idx="304" c:formatCode="yyyy/m/d">
                  <c:v>42664</c:v>
                </c:pt>
                <c:pt idx="305" c:formatCode="yyyy/m/d">
                  <c:v>42665</c:v>
                </c:pt>
                <c:pt idx="306" c:formatCode="yyyy/m/d">
                  <c:v>42666</c:v>
                </c:pt>
                <c:pt idx="307" c:formatCode="yyyy/m/d">
                  <c:v>42667</c:v>
                </c:pt>
                <c:pt idx="308" c:formatCode="yyyy/m/d">
                  <c:v>42668</c:v>
                </c:pt>
                <c:pt idx="309" c:formatCode="yyyy/m/d">
                  <c:v>42669</c:v>
                </c:pt>
                <c:pt idx="310" c:formatCode="yyyy/m/d">
                  <c:v>42670</c:v>
                </c:pt>
                <c:pt idx="311" c:formatCode="yyyy/m/d">
                  <c:v>42671</c:v>
                </c:pt>
                <c:pt idx="312" c:formatCode="yyyy/m/d">
                  <c:v>42672</c:v>
                </c:pt>
                <c:pt idx="313" c:formatCode="yyyy/m/d">
                  <c:v>42673</c:v>
                </c:pt>
                <c:pt idx="314" c:formatCode="yyyy/m/d">
                  <c:v>42674</c:v>
                </c:pt>
                <c:pt idx="315" c:formatCode="yyyy/m/d">
                  <c:v>42675</c:v>
                </c:pt>
                <c:pt idx="316" c:formatCode="yyyy/m/d">
                  <c:v>42676</c:v>
                </c:pt>
                <c:pt idx="317" c:formatCode="yyyy/m/d">
                  <c:v>42677</c:v>
                </c:pt>
                <c:pt idx="318" c:formatCode="yyyy/m/d">
                  <c:v>42678</c:v>
                </c:pt>
                <c:pt idx="319" c:formatCode="yyyy/m/d">
                  <c:v>42679</c:v>
                </c:pt>
                <c:pt idx="320" c:formatCode="yyyy/m/d">
                  <c:v>42680</c:v>
                </c:pt>
                <c:pt idx="321" c:formatCode="yyyy/m/d">
                  <c:v>42681</c:v>
                </c:pt>
                <c:pt idx="322" c:formatCode="yyyy/m/d">
                  <c:v>42682</c:v>
                </c:pt>
                <c:pt idx="323" c:formatCode="yyyy/m/d">
                  <c:v>42683</c:v>
                </c:pt>
                <c:pt idx="324" c:formatCode="yyyy/m/d">
                  <c:v>42684</c:v>
                </c:pt>
                <c:pt idx="325" c:formatCode="yyyy/m/d">
                  <c:v>42685</c:v>
                </c:pt>
                <c:pt idx="326" c:formatCode="yyyy/m/d">
                  <c:v>42686</c:v>
                </c:pt>
                <c:pt idx="327" c:formatCode="yyyy/m/d">
                  <c:v>42687</c:v>
                </c:pt>
                <c:pt idx="328" c:formatCode="yyyy/m/d">
                  <c:v>42688</c:v>
                </c:pt>
                <c:pt idx="329" c:formatCode="yyyy/m/d">
                  <c:v>42689</c:v>
                </c:pt>
                <c:pt idx="330" c:formatCode="yyyy/m/d">
                  <c:v>42690</c:v>
                </c:pt>
                <c:pt idx="331" c:formatCode="yyyy/m/d">
                  <c:v>42691</c:v>
                </c:pt>
                <c:pt idx="332" c:formatCode="yyyy/m/d">
                  <c:v>42692</c:v>
                </c:pt>
                <c:pt idx="333" c:formatCode="yyyy/m/d">
                  <c:v>42693</c:v>
                </c:pt>
                <c:pt idx="334" c:formatCode="yyyy/m/d">
                  <c:v>42694</c:v>
                </c:pt>
                <c:pt idx="335" c:formatCode="yyyy/m/d">
                  <c:v>42695</c:v>
                </c:pt>
                <c:pt idx="336" c:formatCode="yyyy/m/d">
                  <c:v>42696</c:v>
                </c:pt>
                <c:pt idx="337" c:formatCode="yyyy/m/d">
                  <c:v>42697</c:v>
                </c:pt>
                <c:pt idx="338" c:formatCode="yyyy/m/d">
                  <c:v>42698</c:v>
                </c:pt>
                <c:pt idx="339" c:formatCode="yyyy/m/d">
                  <c:v>42699</c:v>
                </c:pt>
                <c:pt idx="340" c:formatCode="yyyy/m/d">
                  <c:v>42700</c:v>
                </c:pt>
                <c:pt idx="341" c:formatCode="yyyy/m/d">
                  <c:v>42701</c:v>
                </c:pt>
                <c:pt idx="342" c:formatCode="yyyy/m/d">
                  <c:v>42702</c:v>
                </c:pt>
                <c:pt idx="343" c:formatCode="yyyy/m/d">
                  <c:v>42703</c:v>
                </c:pt>
                <c:pt idx="344" c:formatCode="yyyy/m/d">
                  <c:v>42704</c:v>
                </c:pt>
                <c:pt idx="345" c:formatCode="yyyy/m/d">
                  <c:v>42705</c:v>
                </c:pt>
                <c:pt idx="346" c:formatCode="yyyy/m/d">
                  <c:v>42706</c:v>
                </c:pt>
                <c:pt idx="347" c:formatCode="yyyy/m/d">
                  <c:v>42707</c:v>
                </c:pt>
                <c:pt idx="348" c:formatCode="yyyy/m/d">
                  <c:v>42708</c:v>
                </c:pt>
                <c:pt idx="349" c:formatCode="yyyy/m/d">
                  <c:v>42709</c:v>
                </c:pt>
                <c:pt idx="350" c:formatCode="yyyy/m/d">
                  <c:v>42710</c:v>
                </c:pt>
                <c:pt idx="351" c:formatCode="yyyy/m/d">
                  <c:v>42711</c:v>
                </c:pt>
                <c:pt idx="352" c:formatCode="yyyy/m/d">
                  <c:v>42712</c:v>
                </c:pt>
                <c:pt idx="353" c:formatCode="yyyy/m/d">
                  <c:v>42713</c:v>
                </c:pt>
                <c:pt idx="354" c:formatCode="yyyy/m/d">
                  <c:v>42714</c:v>
                </c:pt>
                <c:pt idx="355" c:formatCode="yyyy/m/d">
                  <c:v>42715</c:v>
                </c:pt>
                <c:pt idx="356" c:formatCode="yyyy/m/d">
                  <c:v>42716</c:v>
                </c:pt>
                <c:pt idx="357" c:formatCode="yyyy/m/d">
                  <c:v>42717</c:v>
                </c:pt>
                <c:pt idx="358" c:formatCode="yyyy/m/d">
                  <c:v>42718</c:v>
                </c:pt>
                <c:pt idx="359" c:formatCode="yyyy/m/d">
                  <c:v>42719</c:v>
                </c:pt>
                <c:pt idx="360" c:formatCode="yyyy/m/d">
                  <c:v>42720</c:v>
                </c:pt>
                <c:pt idx="361" c:formatCode="yyyy/m/d">
                  <c:v>42721</c:v>
                </c:pt>
                <c:pt idx="362" c:formatCode="yyyy/m/d">
                  <c:v>42722</c:v>
                </c:pt>
                <c:pt idx="363" c:formatCode="yyyy/m/d">
                  <c:v>42723</c:v>
                </c:pt>
                <c:pt idx="364" c:formatCode="yyyy/m/d">
                  <c:v>42724</c:v>
                </c:pt>
                <c:pt idx="365" c:formatCode="yyyy/m/d">
                  <c:v>42725</c:v>
                </c:pt>
              </c:numCache>
            </c:numRef>
          </c:cat>
          <c:val>
            <c:numRef>
              <c:f>宏毅!$B$2:$B$367</c:f>
              <c:numCache>
                <c:formatCode>0.000</c:formatCode>
                <c:ptCount val="366"/>
                <c:pt idx="0">
                  <c:v>1</c:v>
                </c:pt>
                <c:pt idx="1">
                  <c:v>1</c:v>
                </c:pt>
                <c:pt idx="2">
                  <c:v>1</c:v>
                </c:pt>
                <c:pt idx="3">
                  <c:v>1.0001</c:v>
                </c:pt>
                <c:pt idx="4">
                  <c:v>1.0001</c:v>
                </c:pt>
                <c:pt idx="5">
                  <c:v>1.0001</c:v>
                </c:pt>
                <c:pt idx="6">
                  <c:v>1.0001</c:v>
                </c:pt>
                <c:pt idx="7">
                  <c:v>1.0001</c:v>
                </c:pt>
                <c:pt idx="8">
                  <c:v>1.0001</c:v>
                </c:pt>
                <c:pt idx="9">
                  <c:v>1.0001</c:v>
                </c:pt>
                <c:pt idx="10">
                  <c:v>1.0001</c:v>
                </c:pt>
                <c:pt idx="11">
                  <c:v>1.0001</c:v>
                </c:pt>
                <c:pt idx="12">
                  <c:v>1.0001</c:v>
                </c:pt>
                <c:pt idx="13">
                  <c:v>1.0073</c:v>
                </c:pt>
                <c:pt idx="14">
                  <c:v>1.0008</c:v>
                </c:pt>
                <c:pt idx="15">
                  <c:v>1.0035</c:v>
                </c:pt>
                <c:pt idx="16">
                  <c:v>1.0006</c:v>
                </c:pt>
                <c:pt idx="17">
                  <c:v>1.0071</c:v>
                </c:pt>
                <c:pt idx="18">
                  <c:v>1.0071</c:v>
                </c:pt>
                <c:pt idx="19">
                  <c:v>1.0071</c:v>
                </c:pt>
                <c:pt idx="20">
                  <c:v>1.0113</c:v>
                </c:pt>
                <c:pt idx="21">
                  <c:v>1.0142</c:v>
                </c:pt>
                <c:pt idx="22">
                  <c:v>1.0181</c:v>
                </c:pt>
                <c:pt idx="23">
                  <c:v>1.026</c:v>
                </c:pt>
                <c:pt idx="24">
                  <c:v>1.0274</c:v>
                </c:pt>
                <c:pt idx="25">
                  <c:v>1.0274</c:v>
                </c:pt>
                <c:pt idx="26">
                  <c:v>1.0274</c:v>
                </c:pt>
                <c:pt idx="27">
                  <c:v>1.0305</c:v>
                </c:pt>
                <c:pt idx="28">
                  <c:v>1.032</c:v>
                </c:pt>
                <c:pt idx="29">
                  <c:v>1.0329</c:v>
                </c:pt>
                <c:pt idx="30">
                  <c:v>1.0352</c:v>
                </c:pt>
                <c:pt idx="31">
                  <c:v>1.0391</c:v>
                </c:pt>
                <c:pt idx="32">
                  <c:v>1.0391</c:v>
                </c:pt>
                <c:pt idx="33">
                  <c:v>1.0391</c:v>
                </c:pt>
                <c:pt idx="34">
                  <c:v>1.0405</c:v>
                </c:pt>
                <c:pt idx="35">
                  <c:v>1.0445</c:v>
                </c:pt>
                <c:pt idx="36">
                  <c:v>1.0503</c:v>
                </c:pt>
                <c:pt idx="37">
                  <c:v>1.0524</c:v>
                </c:pt>
                <c:pt idx="38">
                  <c:v>1.0527</c:v>
                </c:pt>
                <c:pt idx="39">
                  <c:v>1.0527</c:v>
                </c:pt>
                <c:pt idx="40">
                  <c:v>1.0526</c:v>
                </c:pt>
                <c:pt idx="41">
                  <c:v>1.052</c:v>
                </c:pt>
                <c:pt idx="42">
                  <c:v>1.0541</c:v>
                </c:pt>
                <c:pt idx="43">
                  <c:v>1.055</c:v>
                </c:pt>
                <c:pt idx="44">
                  <c:v>1.0579</c:v>
                </c:pt>
                <c:pt idx="45">
                  <c:v>1.0586</c:v>
                </c:pt>
                <c:pt idx="46">
                  <c:v>1.0586</c:v>
                </c:pt>
                <c:pt idx="47">
                  <c:v>1.0586</c:v>
                </c:pt>
                <c:pt idx="48">
                  <c:v>1.0586</c:v>
                </c:pt>
                <c:pt idx="49">
                  <c:v>1.0585</c:v>
                </c:pt>
                <c:pt idx="50">
                  <c:v>1.0585</c:v>
                </c:pt>
                <c:pt idx="51">
                  <c:v>1.0585</c:v>
                </c:pt>
                <c:pt idx="52">
                  <c:v>1.0585</c:v>
                </c:pt>
                <c:pt idx="53">
                  <c:v>1.0585</c:v>
                </c:pt>
                <c:pt idx="54">
                  <c:v>1.0585</c:v>
                </c:pt>
                <c:pt idx="55">
                  <c:v>1.0619</c:v>
                </c:pt>
                <c:pt idx="56">
                  <c:v>1.0628</c:v>
                </c:pt>
                <c:pt idx="57">
                  <c:v>1.0641</c:v>
                </c:pt>
                <c:pt idx="58">
                  <c:v>1.0665</c:v>
                </c:pt>
                <c:pt idx="59">
                  <c:v>1.0667</c:v>
                </c:pt>
                <c:pt idx="60">
                  <c:v>1.0667</c:v>
                </c:pt>
                <c:pt idx="61">
                  <c:v>1.0667</c:v>
                </c:pt>
                <c:pt idx="62">
                  <c:v>1.0668</c:v>
                </c:pt>
                <c:pt idx="63">
                  <c:v>1.0684</c:v>
                </c:pt>
                <c:pt idx="64">
                  <c:v>1.0697</c:v>
                </c:pt>
                <c:pt idx="65">
                  <c:v>1.0721</c:v>
                </c:pt>
                <c:pt idx="66">
                  <c:v>1.0734</c:v>
                </c:pt>
                <c:pt idx="67">
                  <c:v>1.0734</c:v>
                </c:pt>
                <c:pt idx="68">
                  <c:v>1.0733</c:v>
                </c:pt>
                <c:pt idx="69">
                  <c:v>1.0743</c:v>
                </c:pt>
                <c:pt idx="70">
                  <c:v>1.0768</c:v>
                </c:pt>
                <c:pt idx="71">
                  <c:v>1.0804</c:v>
                </c:pt>
                <c:pt idx="72">
                  <c:v>1.081</c:v>
                </c:pt>
                <c:pt idx="73">
                  <c:v>1.0784</c:v>
                </c:pt>
                <c:pt idx="74">
                  <c:v>1.0784</c:v>
                </c:pt>
                <c:pt idx="75">
                  <c:v>1.0784</c:v>
                </c:pt>
                <c:pt idx="76">
                  <c:v>1.079</c:v>
                </c:pt>
                <c:pt idx="77">
                  <c:v>1.0811</c:v>
                </c:pt>
                <c:pt idx="78">
                  <c:v>1.0831</c:v>
                </c:pt>
                <c:pt idx="79">
                  <c:v>1.0864</c:v>
                </c:pt>
                <c:pt idx="80">
                  <c:v>1.0895</c:v>
                </c:pt>
                <c:pt idx="81">
                  <c:v>1.0895</c:v>
                </c:pt>
                <c:pt idx="82">
                  <c:v>1.0895</c:v>
                </c:pt>
                <c:pt idx="83">
                  <c:v>1.0889</c:v>
                </c:pt>
                <c:pt idx="84">
                  <c:v>1.0897</c:v>
                </c:pt>
                <c:pt idx="85">
                  <c:v>1.0918</c:v>
                </c:pt>
                <c:pt idx="86">
                  <c:v>1.0937</c:v>
                </c:pt>
                <c:pt idx="87">
                  <c:v>1.0969</c:v>
                </c:pt>
                <c:pt idx="88">
                  <c:v>1.0969</c:v>
                </c:pt>
                <c:pt idx="89">
                  <c:v>1.0969</c:v>
                </c:pt>
                <c:pt idx="90">
                  <c:v>1.0982</c:v>
                </c:pt>
                <c:pt idx="91">
                  <c:v>1.0974</c:v>
                </c:pt>
                <c:pt idx="92">
                  <c:v>1.0976</c:v>
                </c:pt>
                <c:pt idx="93">
                  <c:v>1.0985</c:v>
                </c:pt>
                <c:pt idx="94">
                  <c:v>1.0983</c:v>
                </c:pt>
                <c:pt idx="95">
                  <c:v>1.0982</c:v>
                </c:pt>
                <c:pt idx="96">
                  <c:v>1.0982</c:v>
                </c:pt>
                <c:pt idx="97">
                  <c:v>1.0998</c:v>
                </c:pt>
                <c:pt idx="98">
                  <c:v>1.0995</c:v>
                </c:pt>
                <c:pt idx="99">
                  <c:v>1.10241833726209</c:v>
                </c:pt>
                <c:pt idx="100">
                  <c:v>1.10237403919151</c:v>
                </c:pt>
                <c:pt idx="101">
                  <c:v>1.10342490719606</c:v>
                </c:pt>
                <c:pt idx="102">
                  <c:v>1.10341734987219</c:v>
                </c:pt>
                <c:pt idx="103">
                  <c:v>1.10340979254832</c:v>
                </c:pt>
                <c:pt idx="104">
                  <c:v>1.10340223522445</c:v>
                </c:pt>
                <c:pt idx="105">
                  <c:v>1.10549321401634</c:v>
                </c:pt>
                <c:pt idx="106">
                  <c:v>1.10517536486957</c:v>
                </c:pt>
                <c:pt idx="107">
                  <c:v>1.10603828069759</c:v>
                </c:pt>
                <c:pt idx="108">
                  <c:v>1.10627256379796</c:v>
                </c:pt>
                <c:pt idx="109">
                  <c:v>1.10626499132308</c:v>
                </c:pt>
                <c:pt idx="110">
                  <c:v>1.1062574188482</c:v>
                </c:pt>
                <c:pt idx="111">
                  <c:v>1.10657665972295</c:v>
                </c:pt>
                <c:pt idx="112">
                  <c:v>1.10893328420625</c:v>
                </c:pt>
                <c:pt idx="113">
                  <c:v>1.10975265992651</c:v>
                </c:pt>
                <c:pt idx="114">
                  <c:v>1.10948818389309</c:v>
                </c:pt>
                <c:pt idx="115">
                  <c:v>1.10848587184591</c:v>
                </c:pt>
                <c:pt idx="116">
                  <c:v>1.10847828422002</c:v>
                </c:pt>
                <c:pt idx="117">
                  <c:v>1.10847069659413</c:v>
                </c:pt>
                <c:pt idx="118">
                  <c:v>1.10990860321372</c:v>
                </c:pt>
                <c:pt idx="119">
                  <c:v>1.10963878190392</c:v>
                </c:pt>
                <c:pt idx="120">
                  <c:v>1.10974316933374</c:v>
                </c:pt>
                <c:pt idx="121">
                  <c:v>1.1106856621626</c:v>
                </c:pt>
                <c:pt idx="122">
                  <c:v>1.11102026919186</c:v>
                </c:pt>
                <c:pt idx="123">
                  <c:v>1.11101266035456</c:v>
                </c:pt>
                <c:pt idx="124">
                  <c:v>1.11100505151725</c:v>
                </c:pt>
                <c:pt idx="125">
                  <c:v>1.11256292383532</c:v>
                </c:pt>
                <c:pt idx="126">
                  <c:v>1.11351085284662</c:v>
                </c:pt>
                <c:pt idx="127">
                  <c:v>1.11183572686089</c:v>
                </c:pt>
                <c:pt idx="128">
                  <c:v>1.11103539899061</c:v>
                </c:pt>
                <c:pt idx="129">
                  <c:v>1.1103074838583</c:v>
                </c:pt>
                <c:pt idx="130">
                  <c:v>1.1102998810814</c:v>
                </c:pt>
                <c:pt idx="131">
                  <c:v>1.1102922783045</c:v>
                </c:pt>
                <c:pt idx="132">
                  <c:v>1.1102846755276</c:v>
                </c:pt>
                <c:pt idx="133">
                  <c:v>1.11202125704075</c:v>
                </c:pt>
                <c:pt idx="134">
                  <c:v>1.11168436523916</c:v>
                </c:pt>
                <c:pt idx="135">
                  <c:v>1.11101527541891</c:v>
                </c:pt>
                <c:pt idx="136">
                  <c:v>1.11210257857271</c:v>
                </c:pt>
                <c:pt idx="137">
                  <c:v>1.1120949667052</c:v>
                </c:pt>
                <c:pt idx="138">
                  <c:v>1.11208735483769</c:v>
                </c:pt>
                <c:pt idx="139">
                  <c:v>1.11305518318574</c:v>
                </c:pt>
                <c:pt idx="140">
                  <c:v>1.1122453738133</c:v>
                </c:pt>
                <c:pt idx="141">
                  <c:v>1.11105008031946</c:v>
                </c:pt>
                <c:pt idx="142">
                  <c:v>1.10980553089158</c:v>
                </c:pt>
                <c:pt idx="143">
                  <c:v>1.11100161223794</c:v>
                </c:pt>
                <c:pt idx="144">
                  <c:v>1.11099400340064</c:v>
                </c:pt>
                <c:pt idx="145">
                  <c:v>1.11098639759354</c:v>
                </c:pt>
                <c:pt idx="146">
                  <c:v>1.11162365514143</c:v>
                </c:pt>
                <c:pt idx="147">
                  <c:v>1.11179836446983</c:v>
                </c:pt>
                <c:pt idx="148">
                  <c:v>1.11147604490981</c:v>
                </c:pt>
                <c:pt idx="149">
                  <c:v>1.11447174809242</c:v>
                </c:pt>
                <c:pt idx="150">
                  <c:v>1.11816308566508</c:v>
                </c:pt>
                <c:pt idx="151">
                  <c:v>1.11815543137474</c:v>
                </c:pt>
                <c:pt idx="152">
                  <c:v>1.11814777708441</c:v>
                </c:pt>
                <c:pt idx="153">
                  <c:v>1.12804418662802</c:v>
                </c:pt>
                <c:pt idx="154">
                  <c:v>1.13510453009251</c:v>
                </c:pt>
                <c:pt idx="155">
                  <c:v>1.14111834480176</c:v>
                </c:pt>
                <c:pt idx="156">
                  <c:v>1.1424977473107</c:v>
                </c:pt>
                <c:pt idx="157">
                  <c:v>1.14871281591816</c:v>
                </c:pt>
                <c:pt idx="158">
                  <c:v>1.14870494951368</c:v>
                </c:pt>
                <c:pt idx="159">
                  <c:v>1.14869708310921</c:v>
                </c:pt>
                <c:pt idx="160">
                  <c:v>1.15474772689396</c:v>
                </c:pt>
                <c:pt idx="161">
                  <c:v>1.15868891977523</c:v>
                </c:pt>
                <c:pt idx="162">
                  <c:v>1.15868098367611</c:v>
                </c:pt>
                <c:pt idx="163">
                  <c:v>1.15867304757698</c:v>
                </c:pt>
                <c:pt idx="164">
                  <c:v>1.15866511147786</c:v>
                </c:pt>
                <c:pt idx="165">
                  <c:v>1.15865717537874</c:v>
                </c:pt>
                <c:pt idx="166">
                  <c:v>1.15864923927961</c:v>
                </c:pt>
                <c:pt idx="167">
                  <c:v>1.16140519287739</c:v>
                </c:pt>
                <c:pt idx="168">
                  <c:v>1.16543731606126</c:v>
                </c:pt>
                <c:pt idx="169">
                  <c:v>1.16992080298892</c:v>
                </c:pt>
                <c:pt idx="170">
                  <c:v>1.16991279113474</c:v>
                </c:pt>
                <c:pt idx="171">
                  <c:v>1.16990477928057</c:v>
                </c:pt>
                <c:pt idx="172">
                  <c:v>1.16989676742639</c:v>
                </c:pt>
                <c:pt idx="173">
                  <c:v>1.16988875557222</c:v>
                </c:pt>
                <c:pt idx="174">
                  <c:v>1.18246102744368</c:v>
                </c:pt>
                <c:pt idx="175">
                  <c:v>1.1787768199364</c:v>
                </c:pt>
                <c:pt idx="176">
                  <c:v>1.17876874747819</c:v>
                </c:pt>
                <c:pt idx="177">
                  <c:v>1.18549231731896</c:v>
                </c:pt>
                <c:pt idx="178">
                  <c:v>1.18672552167043</c:v>
                </c:pt>
                <c:pt idx="179">
                  <c:v>1.18671739466858</c:v>
                </c:pt>
                <c:pt idx="180">
                  <c:v>1.18670926766673</c:v>
                </c:pt>
                <c:pt idx="181">
                  <c:v>1.18713296263575</c:v>
                </c:pt>
                <c:pt idx="182">
                  <c:v>1.18712479018087</c:v>
                </c:pt>
                <c:pt idx="183">
                  <c:v>1.18998807656485</c:v>
                </c:pt>
                <c:pt idx="184">
                  <c:v>1.19033584982195</c:v>
                </c:pt>
                <c:pt idx="185">
                  <c:v>1.19931824740561</c:v>
                </c:pt>
                <c:pt idx="186">
                  <c:v>1.1993100355581</c:v>
                </c:pt>
                <c:pt idx="187">
                  <c:v>1.19930182371059</c:v>
                </c:pt>
                <c:pt idx="188">
                  <c:v>1.20681039768997</c:v>
                </c:pt>
                <c:pt idx="189">
                  <c:v>1.2153802756897</c:v>
                </c:pt>
                <c:pt idx="190">
                  <c:v>1.22491642754384</c:v>
                </c:pt>
                <c:pt idx="191">
                  <c:v>1.22471190102744</c:v>
                </c:pt>
                <c:pt idx="192">
                  <c:v>1.22584680562497</c:v>
                </c:pt>
                <c:pt idx="193">
                  <c:v>1.22583841196534</c:v>
                </c:pt>
                <c:pt idx="194">
                  <c:v>1.22583001830571</c:v>
                </c:pt>
                <c:pt idx="195">
                  <c:v>1.24013837170698</c:v>
                </c:pt>
                <c:pt idx="196">
                  <c:v>1.25427751559655</c:v>
                </c:pt>
                <c:pt idx="197">
                  <c:v>1.25958635077267</c:v>
                </c:pt>
                <c:pt idx="198">
                  <c:v>1.25938751800589</c:v>
                </c:pt>
                <c:pt idx="199">
                  <c:v>1.25937889405091</c:v>
                </c:pt>
                <c:pt idx="200">
                  <c:v>1.25937027009592</c:v>
                </c:pt>
                <c:pt idx="201">
                  <c:v>1.25936164614094</c:v>
                </c:pt>
                <c:pt idx="202">
                  <c:v>1.25935302218595</c:v>
                </c:pt>
                <c:pt idx="203">
                  <c:v>1.27136350369114</c:v>
                </c:pt>
                <c:pt idx="204">
                  <c:v>1.28128203370959</c:v>
                </c:pt>
                <c:pt idx="205">
                  <c:v>1.27907067408155</c:v>
                </c:pt>
                <c:pt idx="206">
                  <c:v>1.28101203967827</c:v>
                </c:pt>
                <c:pt idx="207">
                  <c:v>1.28100326724339</c:v>
                </c:pt>
                <c:pt idx="208">
                  <c:v>1.2809944948085</c:v>
                </c:pt>
                <c:pt idx="209">
                  <c:v>1.28637366400401</c:v>
                </c:pt>
                <c:pt idx="210">
                  <c:v>1.28664583372039</c:v>
                </c:pt>
                <c:pt idx="211">
                  <c:v>1.28663702492308</c:v>
                </c:pt>
                <c:pt idx="212">
                  <c:v>1.29487328979982</c:v>
                </c:pt>
                <c:pt idx="213">
                  <c:v>1.29978543819764</c:v>
                </c:pt>
                <c:pt idx="214">
                  <c:v>1.29977653849427</c:v>
                </c:pt>
                <c:pt idx="215">
                  <c:v>1.2997676387909</c:v>
                </c:pt>
                <c:pt idx="216">
                  <c:v>1.30544199814763</c:v>
                </c:pt>
                <c:pt idx="217">
                  <c:v>1.3088613084234</c:v>
                </c:pt>
                <c:pt idx="218">
                  <c:v>1.3136312191378</c:v>
                </c:pt>
                <c:pt idx="219">
                  <c:v>1.3166802720574</c:v>
                </c:pt>
                <c:pt idx="220">
                  <c:v>1.32000797932573</c:v>
                </c:pt>
                <c:pt idx="221">
                  <c:v>1.31999894023306</c:v>
                </c:pt>
                <c:pt idx="222">
                  <c:v>1.3199899011404</c:v>
                </c:pt>
                <c:pt idx="223">
                  <c:v>1.32537313080663</c:v>
                </c:pt>
                <c:pt idx="224">
                  <c:v>1.32297527133408</c:v>
                </c:pt>
                <c:pt idx="225">
                  <c:v>1.32368170536417</c:v>
                </c:pt>
                <c:pt idx="226">
                  <c:v>1.32462532542818</c:v>
                </c:pt>
                <c:pt idx="227">
                  <c:v>1.3245801845085</c:v>
                </c:pt>
                <c:pt idx="228">
                  <c:v>1.32457111208362</c:v>
                </c:pt>
                <c:pt idx="229">
                  <c:v>1.32456203965873</c:v>
                </c:pt>
                <c:pt idx="230">
                  <c:v>1.33073597024339</c:v>
                </c:pt>
                <c:pt idx="231">
                  <c:v>1.33895085704478</c:v>
                </c:pt>
                <c:pt idx="232">
                  <c:v>1.35676351485865</c:v>
                </c:pt>
                <c:pt idx="233">
                  <c:v>1.36384492428767</c:v>
                </c:pt>
                <c:pt idx="234">
                  <c:v>1.37033552310556</c:v>
                </c:pt>
                <c:pt idx="235">
                  <c:v>1.37032613856987</c:v>
                </c:pt>
                <c:pt idx="236">
                  <c:v>1.37031675403417</c:v>
                </c:pt>
                <c:pt idx="237">
                  <c:v>1.38583748823855</c:v>
                </c:pt>
                <c:pt idx="238">
                  <c:v>1.39096677788383</c:v>
                </c:pt>
                <c:pt idx="239">
                  <c:v>1.39547719118675</c:v>
                </c:pt>
                <c:pt idx="240">
                  <c:v>1.40330628175594</c:v>
                </c:pt>
                <c:pt idx="241">
                  <c:v>1.40440796321839</c:v>
                </c:pt>
                <c:pt idx="242">
                  <c:v>1.40439834535713</c:v>
                </c:pt>
                <c:pt idx="243">
                  <c:v>1.40438872749588</c:v>
                </c:pt>
                <c:pt idx="244">
                  <c:v>1.40763795859196</c:v>
                </c:pt>
                <c:pt idx="245">
                  <c:v>1.40749338462278</c:v>
                </c:pt>
                <c:pt idx="246">
                  <c:v>1.4081195092084</c:v>
                </c:pt>
                <c:pt idx="247">
                  <c:v>1.40966173962358</c:v>
                </c:pt>
                <c:pt idx="248">
                  <c:v>1.41228799148375</c:v>
                </c:pt>
                <c:pt idx="249">
                  <c:v>1.41227832210906</c:v>
                </c:pt>
                <c:pt idx="250">
                  <c:v>1.41226865273437</c:v>
                </c:pt>
                <c:pt idx="251">
                  <c:v>1.42048870300003</c:v>
                </c:pt>
                <c:pt idx="252">
                  <c:v>1.42184024280129</c:v>
                </c:pt>
                <c:pt idx="253">
                  <c:v>1.4225347802582</c:v>
                </c:pt>
                <c:pt idx="254">
                  <c:v>1.42647700037796</c:v>
                </c:pt>
                <c:pt idx="255">
                  <c:v>1.42929323075457</c:v>
                </c:pt>
                <c:pt idx="256">
                  <c:v>1.42928344623221</c:v>
                </c:pt>
                <c:pt idx="257">
                  <c:v>1.42927366170985</c:v>
                </c:pt>
                <c:pt idx="258">
                  <c:v>1.4403829641607</c:v>
                </c:pt>
                <c:pt idx="259">
                  <c:v>1.4416264863501</c:v>
                </c:pt>
                <c:pt idx="260">
                  <c:v>1.4480413846608</c:v>
                </c:pt>
                <c:pt idx="261">
                  <c:v>1.45062371374251</c:v>
                </c:pt>
                <c:pt idx="262">
                  <c:v>1.45441387529406</c:v>
                </c:pt>
                <c:pt idx="263">
                  <c:v>1.45440391805018</c:v>
                </c:pt>
                <c:pt idx="264">
                  <c:v>1.4543939608063</c:v>
                </c:pt>
                <c:pt idx="265">
                  <c:v>1.45749882398694</c:v>
                </c:pt>
                <c:pt idx="266">
                  <c:v>1.46525934714453</c:v>
                </c:pt>
                <c:pt idx="267">
                  <c:v>1.46880245329415</c:v>
                </c:pt>
                <c:pt idx="268">
                  <c:v>1.46879239605361</c:v>
                </c:pt>
                <c:pt idx="269">
                  <c:v>1.46878233881306</c:v>
                </c:pt>
                <c:pt idx="270">
                  <c:v>1.46877228157251</c:v>
                </c:pt>
                <c:pt idx="271">
                  <c:v>1.46876222433197</c:v>
                </c:pt>
                <c:pt idx="272">
                  <c:v>1.495230378504</c:v>
                </c:pt>
                <c:pt idx="273">
                  <c:v>1.49443584134981</c:v>
                </c:pt>
                <c:pt idx="274">
                  <c:v>1.49538140680352</c:v>
                </c:pt>
                <c:pt idx="275">
                  <c:v>1.49922983307976</c:v>
                </c:pt>
                <c:pt idx="276">
                  <c:v>1.50140215158482</c:v>
                </c:pt>
                <c:pt idx="277">
                  <c:v>1.50139187313952</c:v>
                </c:pt>
                <c:pt idx="278">
                  <c:v>1.50138159469423</c:v>
                </c:pt>
                <c:pt idx="279">
                  <c:v>1.50315628099794</c:v>
                </c:pt>
                <c:pt idx="280">
                  <c:v>1.50008055927025</c:v>
                </c:pt>
                <c:pt idx="281">
                  <c:v>1.50050156645008</c:v>
                </c:pt>
                <c:pt idx="282">
                  <c:v>1.50726188961131</c:v>
                </c:pt>
                <c:pt idx="283">
                  <c:v>1.50873251938265</c:v>
                </c:pt>
                <c:pt idx="284">
                  <c:v>1.50872218942392</c:v>
                </c:pt>
                <c:pt idx="285">
                  <c:v>1.50871185946519</c:v>
                </c:pt>
                <c:pt idx="286">
                  <c:v>1.50870152950646</c:v>
                </c:pt>
                <c:pt idx="287">
                  <c:v>1.50869119954773</c:v>
                </c:pt>
                <c:pt idx="288">
                  <c:v>1.508680869589</c:v>
                </c:pt>
                <c:pt idx="289">
                  <c:v>1.50867053963027</c:v>
                </c:pt>
                <c:pt idx="290">
                  <c:v>1.50866020967154</c:v>
                </c:pt>
                <c:pt idx="291">
                  <c:v>1.50864987971281</c:v>
                </c:pt>
                <c:pt idx="292">
                  <c:v>1.50863954975408</c:v>
                </c:pt>
                <c:pt idx="293">
                  <c:v>1.50764452534279</c:v>
                </c:pt>
                <c:pt idx="294">
                  <c:v>1.50763420144446</c:v>
                </c:pt>
                <c:pt idx="295">
                  <c:v>1.50884624892534</c:v>
                </c:pt>
                <c:pt idx="296">
                  <c:v>1.51080528363012</c:v>
                </c:pt>
                <c:pt idx="297">
                  <c:v>1.52188820817228</c:v>
                </c:pt>
                <c:pt idx="298">
                  <c:v>1.52187778730749</c:v>
                </c:pt>
                <c:pt idx="299">
                  <c:v>1.5218673664427</c:v>
                </c:pt>
                <c:pt idx="300">
                  <c:v>1.5164820944203</c:v>
                </c:pt>
                <c:pt idx="301">
                  <c:v>1.51787549646263</c:v>
                </c:pt>
                <c:pt idx="302">
                  <c:v>1.5463746041545</c:v>
                </c:pt>
                <c:pt idx="303">
                  <c:v>1.55020013422418</c:v>
                </c:pt>
                <c:pt idx="304">
                  <c:v>1.58047298582692</c:v>
                </c:pt>
                <c:pt idx="305">
                  <c:v>1.58046216194526</c:v>
                </c:pt>
                <c:pt idx="306">
                  <c:v>1.5804513380636</c:v>
                </c:pt>
                <c:pt idx="307">
                  <c:v>1.58789655051847</c:v>
                </c:pt>
                <c:pt idx="308">
                  <c:v>1.59425682640734</c:v>
                </c:pt>
                <c:pt idx="309">
                  <c:v>1.61344444142377</c:v>
                </c:pt>
                <c:pt idx="310">
                  <c:v>1.62148688548788</c:v>
                </c:pt>
                <c:pt idx="311">
                  <c:v>1.62905637258852</c:v>
                </c:pt>
                <c:pt idx="312" c:formatCode="0.000_ ">
                  <c:v>1.62904521538464</c:v>
                </c:pt>
                <c:pt idx="313" c:formatCode="0.000_ ">
                  <c:v>1.62903405818075</c:v>
                </c:pt>
                <c:pt idx="314" c:formatCode="0.000_ ">
                  <c:v>1.63466838856863</c:v>
                </c:pt>
                <c:pt idx="315" c:formatCode="0.000_ ">
                  <c:v>1.64104130343018</c:v>
                </c:pt>
                <c:pt idx="316" c:formatCode="0.000_ ">
                  <c:v>1.65069006365226</c:v>
                </c:pt>
                <c:pt idx="317" c:formatCode="0.000_ ">
                  <c:v>1.64719877092719</c:v>
                </c:pt>
                <c:pt idx="318" c:formatCode="0.000_ ">
                  <c:v>1.6467985357823</c:v>
                </c:pt>
                <c:pt idx="319" c:formatCode="0.000_ ">
                  <c:v>1.64678725737034</c:v>
                </c:pt>
                <c:pt idx="320" c:formatCode="0.000_ ">
                  <c:v>1.64677597895837</c:v>
                </c:pt>
                <c:pt idx="321" c:formatCode="0.000_ ">
                  <c:v>1.65206015435036</c:v>
                </c:pt>
                <c:pt idx="322" c:formatCode="0.000_ ">
                  <c:v>1.65865420123544</c:v>
                </c:pt>
                <c:pt idx="323" c:formatCode="0.000_ ">
                  <c:v>1.66894648243301</c:v>
                </c:pt>
                <c:pt idx="324" c:formatCode="0.000_ ">
                  <c:v>1.71126371441109</c:v>
                </c:pt>
                <c:pt idx="325" c:formatCode="0.000_ ">
                  <c:v>1.71372222640753</c:v>
                </c:pt>
                <c:pt idx="326" c:formatCode="0.000_ ">
                  <c:v>1.71371049346526</c:v>
                </c:pt>
                <c:pt idx="327" c:formatCode="0.000_ ">
                  <c:v>1.71369876052299</c:v>
                </c:pt>
                <c:pt idx="328" c:formatCode="0.000_ ">
                  <c:v>1.77064424433094</c:v>
                </c:pt>
                <c:pt idx="329" c:formatCode="0.000_ ">
                  <c:v>1.78558413996506</c:v>
                </c:pt>
                <c:pt idx="330" c:formatCode="0.000_ ">
                  <c:v>1.78767202739096</c:v>
                </c:pt>
                <c:pt idx="331" c:formatCode="0.000_ ">
                  <c:v>1.78867627219524</c:v>
                </c:pt>
                <c:pt idx="332" c:formatCode="0.000_ ">
                  <c:v>1.79601682287215</c:v>
                </c:pt>
                <c:pt idx="333" c:formatCode="0.000_ ">
                  <c:v>1.79600397907607</c:v>
                </c:pt>
                <c:pt idx="334" c:formatCode="0.000_ ">
                  <c:v>1.79599113528777</c:v>
                </c:pt>
                <c:pt idx="335" c:formatCode="0.000_ ">
                  <c:v>1.80042523856929</c:v>
                </c:pt>
                <c:pt idx="336" c:formatCode="0.000_ ">
                  <c:v>1.8081414511216</c:v>
                </c:pt>
                <c:pt idx="337" c:formatCode="0.000_ ">
                  <c:v>1.8079525343115</c:v>
                </c:pt>
                <c:pt idx="338" c:formatCode="0.000_ ">
                  <c:v>1.81035623165215</c:v>
                </c:pt>
                <c:pt idx="339" c:formatCode="0.000_ ">
                  <c:v>1.81027031956856</c:v>
                </c:pt>
                <c:pt idx="340" c:formatCode="0.000_ ">
                  <c:v>1.81025737451456</c:v>
                </c:pt>
                <c:pt idx="341" c:formatCode="0.000_ ">
                  <c:v>1.81024442946841</c:v>
                </c:pt>
                <c:pt idx="342" c:formatCode="0.000_ ">
                  <c:v>1.8133721442631</c:v>
                </c:pt>
                <c:pt idx="343" c:formatCode="0.000_ ">
                  <c:v>1.81649985905779</c:v>
                </c:pt>
                <c:pt idx="344" c:formatCode="0.000_ ">
                  <c:v>1.81962757385248</c:v>
                </c:pt>
                <c:pt idx="345" c:formatCode="0.000_ ">
                  <c:v>1.82275528864717</c:v>
                </c:pt>
                <c:pt idx="346" c:formatCode="0.000_ ">
                  <c:v>1.82588300344186</c:v>
                </c:pt>
                <c:pt idx="347" c:formatCode="0.000_ ">
                  <c:v>1.82918889908047</c:v>
                </c:pt>
                <c:pt idx="348" c:formatCode="0.000_ ">
                  <c:v>1.82917637222526</c:v>
                </c:pt>
                <c:pt idx="349" c:formatCode="0.000_ ">
                  <c:v>1.82916384537006</c:v>
                </c:pt>
                <c:pt idx="350" c:formatCode="0.000_ ">
                  <c:v>1.82915131851486</c:v>
                </c:pt>
                <c:pt idx="351" c:formatCode="0.000_ ">
                  <c:v>1.82913879165965</c:v>
                </c:pt>
                <c:pt idx="352" c:formatCode="0.000_ ">
                  <c:v>1.82989533311056</c:v>
                </c:pt>
                <c:pt idx="353" c:formatCode="0.000_ ">
                  <c:v>1.83069170050679</c:v>
                </c:pt>
                <c:pt idx="354" c:formatCode="0.000_ ">
                  <c:v>1.83067916456098</c:v>
                </c:pt>
                <c:pt idx="355" c:formatCode="0.000_ ">
                  <c:v>1.83066662861517</c:v>
                </c:pt>
                <c:pt idx="356" c:formatCode="0.000_ ">
                  <c:v>1.83276123152869</c:v>
                </c:pt>
                <c:pt idx="357" c:formatCode="0.000_ ">
                  <c:v>1.83274868346208</c:v>
                </c:pt>
                <c:pt idx="358" c:formatCode="0.000_ ">
                  <c:v>1.83273613539546</c:v>
                </c:pt>
                <c:pt idx="359" c:formatCode="0.000_ ">
                  <c:v>1.86638129884045</c:v>
                </c:pt>
                <c:pt idx="360" c:formatCode="0.000_ ">
                  <c:v>1.86584449552015</c:v>
                </c:pt>
                <c:pt idx="361" c:formatCode="0.000_ ">
                  <c:v>1.86583172018838</c:v>
                </c:pt>
                <c:pt idx="362" c:formatCode="0.000_ ">
                  <c:v>1.86581894485661</c:v>
                </c:pt>
                <c:pt idx="363" c:formatCode="0.000_ ">
                  <c:v>1.86697245792482</c:v>
                </c:pt>
                <c:pt idx="364" c:formatCode="0.000_ ">
                  <c:v>1.86695967350244</c:v>
                </c:pt>
                <c:pt idx="365" c:formatCode="0.000_ ">
                  <c:v>1.89117565728546</c:v>
                </c:pt>
              </c:numCache>
            </c:numRef>
          </c:val>
          <c:smooth val="0"/>
        </c:ser>
        <c:dLbls>
          <c:showLegendKey val="0"/>
          <c:showVal val="0"/>
          <c:showCatName val="0"/>
          <c:showSerName val="0"/>
          <c:showPercent val="0"/>
          <c:showBubbleSize val="0"/>
        </c:dLbls>
        <c:marker val="0"/>
        <c:smooth val="0"/>
        <c:axId val="209777392"/>
        <c:axId val="209777952"/>
      </c:lineChart>
      <c:dateAx>
        <c:axId val="209777392"/>
        <c:scaling>
          <c:orientation val="minMax"/>
          <c:max val="42725"/>
          <c:min val="42359"/>
        </c:scaling>
        <c:delete val="0"/>
        <c:axPos val="b"/>
        <c:numFmt formatCode="m/d/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77952"/>
        <c:crosses val="autoZero"/>
        <c:auto val="1"/>
        <c:lblOffset val="100"/>
        <c:baseTimeUnit val="days"/>
        <c:majorUnit val="1"/>
        <c:majorTimeUnit val="months"/>
        <c:minorUnit val="1"/>
        <c:minorTimeUnit val="months"/>
      </c:dateAx>
      <c:valAx>
        <c:axId val="209777952"/>
        <c:scaling>
          <c:orientation val="minMax"/>
          <c:min val="0.95"/>
        </c:scaling>
        <c:delete val="0"/>
        <c:axPos val="l"/>
        <c:majorGridlines>
          <c:spPr>
            <a:ln w="9525" cap="flat" cmpd="sng" algn="ctr">
              <a:solidFill>
                <a:schemeClr val="tx1">
                  <a:lumMod val="15000"/>
                  <a:lumOff val="85000"/>
                </a:schemeClr>
              </a:solidFill>
              <a:prstDash val="solid"/>
              <a:round/>
            </a:ln>
            <a:effectLst/>
          </c:spPr>
        </c:majorGridlines>
        <c:numFmt formatCode="0.0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77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cmpd="sng" algn="ctr">
              <a:solidFill>
                <a:schemeClr val="accent1"/>
              </a:solidFill>
              <a:prstDash val="solid"/>
              <a:round/>
            </a:ln>
            <a:effectLst/>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delete val="1"/>
            </c:dLbl>
            <c:dLbl>
              <c:idx val="69"/>
              <c:delete val="1"/>
            </c:dLbl>
            <c:dLbl>
              <c:idx val="70"/>
              <c:delete val="1"/>
            </c:dLbl>
            <c:dLbl>
              <c:idx val="71"/>
              <c:delete val="1"/>
            </c:dLbl>
            <c:dLbl>
              <c:idx val="72"/>
              <c:delete val="1"/>
            </c:dLbl>
            <c:dLbl>
              <c:idx val="73"/>
              <c:delete val="1"/>
            </c:dLbl>
            <c:dLbl>
              <c:idx val="74"/>
              <c:delete val="1"/>
            </c:dLbl>
            <c:dLbl>
              <c:idx val="75"/>
              <c:delete val="1"/>
            </c:dLbl>
            <c:dLbl>
              <c:idx val="76"/>
              <c:delete val="1"/>
            </c:dLbl>
            <c:dLbl>
              <c:idx val="77"/>
              <c:delete val="1"/>
            </c:dLbl>
            <c:dLbl>
              <c:idx val="78"/>
              <c:delete val="1"/>
            </c:dLbl>
            <c:dLbl>
              <c:idx val="79"/>
              <c:delete val="1"/>
            </c:dLbl>
            <c:dLbl>
              <c:idx val="80"/>
              <c:delete val="1"/>
            </c:dLbl>
            <c:dLbl>
              <c:idx val="81"/>
              <c:delete val="1"/>
            </c:dLbl>
            <c:dLbl>
              <c:idx val="82"/>
              <c:delete val="1"/>
            </c:dLbl>
            <c:dLbl>
              <c:idx val="83"/>
              <c:delete val="1"/>
            </c:dLbl>
            <c:dLbl>
              <c:idx val="84"/>
              <c:delete val="1"/>
            </c:dLbl>
            <c:dLbl>
              <c:idx val="85"/>
              <c:delete val="1"/>
            </c:dLbl>
            <c:dLbl>
              <c:idx val="86"/>
              <c:delete val="1"/>
            </c:dLbl>
            <c:dLbl>
              <c:idx val="87"/>
              <c:delete val="1"/>
            </c:dLbl>
            <c:dLbl>
              <c:idx val="88"/>
              <c:delete val="1"/>
            </c:dLbl>
            <c:dLbl>
              <c:idx val="89"/>
              <c:delete val="1"/>
            </c:dLbl>
            <c:dLbl>
              <c:idx val="90"/>
              <c:delete val="1"/>
            </c:dLbl>
            <c:dLbl>
              <c:idx val="91"/>
              <c:delete val="1"/>
            </c:dLbl>
            <c:dLbl>
              <c:idx val="92"/>
              <c:delete val="1"/>
            </c:dLbl>
            <c:dLbl>
              <c:idx val="93"/>
              <c:delete val="1"/>
            </c:dLbl>
            <c:dLbl>
              <c:idx val="94"/>
              <c:delete val="1"/>
            </c:dLbl>
            <c:dLbl>
              <c:idx val="95"/>
              <c:delete val="1"/>
            </c:dLbl>
            <c:dLbl>
              <c:idx val="96"/>
              <c:delete val="1"/>
            </c:dLbl>
            <c:dLbl>
              <c:idx val="97"/>
              <c:delete val="1"/>
            </c:dLbl>
            <c:dLbl>
              <c:idx val="98"/>
              <c:delete val="1"/>
            </c:dLbl>
            <c:dLbl>
              <c:idx val="99"/>
              <c:delete val="1"/>
            </c:dLbl>
            <c:dLbl>
              <c:idx val="100"/>
              <c:delete val="1"/>
            </c:dLbl>
            <c:dLbl>
              <c:idx val="101"/>
              <c:delete val="1"/>
            </c:dLbl>
            <c:dLbl>
              <c:idx val="102"/>
              <c:delete val="1"/>
            </c:dLbl>
            <c:dLbl>
              <c:idx val="103"/>
              <c:delete val="1"/>
            </c:dLbl>
            <c:dLbl>
              <c:idx val="104"/>
              <c:delete val="1"/>
            </c:dLbl>
            <c:dLbl>
              <c:idx val="105"/>
              <c:delete val="1"/>
            </c:dLbl>
            <c:dLbl>
              <c:idx val="106"/>
              <c:delete val="1"/>
            </c:dLbl>
            <c:dLbl>
              <c:idx val="107"/>
              <c:delete val="1"/>
            </c:dLbl>
            <c:dLbl>
              <c:idx val="108"/>
              <c:delete val="1"/>
            </c:dLbl>
            <c:dLbl>
              <c:idx val="109"/>
              <c:delete val="1"/>
            </c:dLbl>
            <c:dLbl>
              <c:idx val="110"/>
              <c:delete val="1"/>
            </c:dLbl>
            <c:dLbl>
              <c:idx val="111"/>
              <c:delete val="1"/>
            </c:dLbl>
            <c:dLbl>
              <c:idx val="112"/>
              <c:delete val="1"/>
            </c:dLbl>
            <c:dLbl>
              <c:idx val="113"/>
              <c:delete val="1"/>
            </c:dLbl>
            <c:dLbl>
              <c:idx val="114"/>
              <c:delete val="1"/>
            </c:dLbl>
            <c:dLbl>
              <c:idx val="115"/>
              <c:delete val="1"/>
            </c:dLbl>
            <c:dLbl>
              <c:idx val="116"/>
              <c:delete val="1"/>
            </c:dLbl>
            <c:dLbl>
              <c:idx val="117"/>
              <c:delete val="1"/>
            </c:dLbl>
            <c:dLbl>
              <c:idx val="118"/>
              <c:delete val="1"/>
            </c:dLbl>
            <c:dLbl>
              <c:idx val="119"/>
              <c:delete val="1"/>
            </c:dLbl>
            <c:dLbl>
              <c:idx val="120"/>
              <c:delete val="1"/>
            </c:dLbl>
            <c:dLbl>
              <c:idx val="121"/>
              <c:delete val="1"/>
            </c:dLbl>
            <c:dLbl>
              <c:idx val="122"/>
              <c:delete val="1"/>
            </c:dLbl>
            <c:dLbl>
              <c:idx val="123"/>
              <c:delete val="1"/>
            </c:dLbl>
            <c:dLbl>
              <c:idx val="124"/>
              <c:delete val="1"/>
            </c:dLbl>
            <c:dLbl>
              <c:idx val="125"/>
              <c:delete val="1"/>
            </c:dLbl>
            <c:dLbl>
              <c:idx val="126"/>
              <c:delete val="1"/>
            </c:dLbl>
            <c:dLbl>
              <c:idx val="127"/>
              <c:delete val="1"/>
            </c:dLbl>
            <c:dLbl>
              <c:idx val="128"/>
              <c:delete val="1"/>
            </c:dLbl>
            <c:dLbl>
              <c:idx val="129"/>
              <c:delete val="1"/>
            </c:dLbl>
            <c:dLbl>
              <c:idx val="130"/>
              <c:delete val="1"/>
            </c:dLbl>
            <c:dLbl>
              <c:idx val="131"/>
              <c:delete val="1"/>
            </c:dLbl>
            <c:dLbl>
              <c:idx val="132"/>
              <c:delete val="1"/>
            </c:dLbl>
            <c:dLbl>
              <c:idx val="133"/>
              <c:delete val="1"/>
            </c:dLbl>
            <c:dLbl>
              <c:idx val="134"/>
              <c:delete val="1"/>
            </c:dLbl>
            <c:dLbl>
              <c:idx val="135"/>
              <c:delete val="1"/>
            </c:dLbl>
            <c:dLbl>
              <c:idx val="136"/>
              <c:delete val="1"/>
            </c:dLbl>
            <c:dLbl>
              <c:idx val="137"/>
              <c:delete val="1"/>
            </c:dLbl>
            <c:dLbl>
              <c:idx val="138"/>
              <c:delete val="1"/>
            </c:dLbl>
            <c:dLbl>
              <c:idx val="139"/>
              <c:delete val="1"/>
            </c:dLbl>
            <c:dLbl>
              <c:idx val="140"/>
              <c:delete val="1"/>
            </c:dLbl>
            <c:dLbl>
              <c:idx val="141"/>
              <c:delete val="1"/>
            </c:dLbl>
            <c:dLbl>
              <c:idx val="142"/>
              <c:delete val="1"/>
            </c:dLbl>
            <c:dLbl>
              <c:idx val="143"/>
              <c:delete val="1"/>
            </c:dLbl>
            <c:dLbl>
              <c:idx val="144"/>
              <c:delete val="1"/>
            </c:dLbl>
            <c:dLbl>
              <c:idx val="145"/>
              <c:delete val="1"/>
            </c:dLbl>
            <c:dLbl>
              <c:idx val="146"/>
              <c:delete val="1"/>
            </c:dLbl>
            <c:dLbl>
              <c:idx val="147"/>
              <c:delete val="1"/>
            </c:dLbl>
            <c:dLbl>
              <c:idx val="148"/>
              <c:delete val="1"/>
            </c:dLbl>
            <c:dLbl>
              <c:idx val="149"/>
              <c:delete val="1"/>
            </c:dLbl>
            <c:dLbl>
              <c:idx val="150"/>
              <c:delete val="1"/>
            </c:dLbl>
            <c:dLbl>
              <c:idx val="151"/>
              <c:delete val="1"/>
            </c:dLbl>
            <c:dLbl>
              <c:idx val="152"/>
              <c:delete val="1"/>
            </c:dLbl>
            <c:dLbl>
              <c:idx val="153"/>
              <c:delete val="1"/>
            </c:dLbl>
            <c:dLbl>
              <c:idx val="154"/>
              <c:delete val="1"/>
            </c:dLbl>
            <c:dLbl>
              <c:idx val="155"/>
              <c:delete val="1"/>
            </c:dLbl>
            <c:dLbl>
              <c:idx val="156"/>
              <c:delete val="1"/>
            </c:dLbl>
            <c:dLbl>
              <c:idx val="157"/>
              <c:delete val="1"/>
            </c:dLbl>
            <c:dLbl>
              <c:idx val="158"/>
              <c:delete val="1"/>
            </c:dLbl>
            <c:dLbl>
              <c:idx val="159"/>
              <c:delete val="1"/>
            </c:dLbl>
            <c:dLbl>
              <c:idx val="160"/>
              <c:delete val="1"/>
            </c:dLbl>
            <c:dLbl>
              <c:idx val="161"/>
              <c:delete val="1"/>
            </c:dLbl>
            <c:dLbl>
              <c:idx val="162"/>
              <c:delete val="1"/>
            </c:dLbl>
            <c:dLbl>
              <c:idx val="163"/>
              <c:delete val="1"/>
            </c:dLbl>
            <c:dLbl>
              <c:idx val="164"/>
              <c:delete val="1"/>
            </c:dLbl>
            <c:dLbl>
              <c:idx val="165"/>
              <c:delete val="1"/>
            </c:dLbl>
            <c:dLbl>
              <c:idx val="166"/>
              <c:delete val="1"/>
            </c:dLbl>
            <c:dLbl>
              <c:idx val="167"/>
              <c:delete val="1"/>
            </c:dLbl>
            <c:dLbl>
              <c:idx val="168"/>
              <c:delete val="1"/>
            </c:dLbl>
            <c:dLbl>
              <c:idx val="169"/>
              <c:delete val="1"/>
            </c:dLbl>
            <c:dLbl>
              <c:idx val="170"/>
              <c:delete val="1"/>
            </c:dLbl>
            <c:dLbl>
              <c:idx val="171"/>
              <c:delete val="1"/>
            </c:dLbl>
            <c:dLbl>
              <c:idx val="172"/>
              <c:delete val="1"/>
            </c:dLbl>
            <c:dLbl>
              <c:idx val="173"/>
              <c:delete val="1"/>
            </c:dLbl>
            <c:dLbl>
              <c:idx val="174"/>
              <c:delete val="1"/>
            </c:dLbl>
            <c:dLbl>
              <c:idx val="175"/>
              <c:delete val="1"/>
            </c:dLbl>
            <c:dLbl>
              <c:idx val="176"/>
              <c:delete val="1"/>
            </c:dLbl>
            <c:dLbl>
              <c:idx val="177"/>
              <c:delete val="1"/>
            </c:dLbl>
            <c:dLbl>
              <c:idx val="178"/>
              <c:delete val="1"/>
            </c:dLbl>
            <c:dLbl>
              <c:idx val="179"/>
              <c:delete val="1"/>
            </c:dLbl>
            <c:dLbl>
              <c:idx val="180"/>
              <c:delete val="1"/>
            </c:dLbl>
            <c:dLbl>
              <c:idx val="181"/>
              <c:delete val="1"/>
            </c:dLbl>
            <c:dLbl>
              <c:idx val="182"/>
              <c:delete val="1"/>
            </c:dLbl>
            <c:dLbl>
              <c:idx val="183"/>
              <c:delete val="1"/>
            </c:dLbl>
            <c:dLbl>
              <c:idx val="184"/>
              <c:delete val="1"/>
            </c:dLbl>
            <c:dLbl>
              <c:idx val="185"/>
              <c:delete val="1"/>
            </c:dLbl>
            <c:dLbl>
              <c:idx val="186"/>
              <c:delete val="1"/>
            </c:dLbl>
            <c:dLbl>
              <c:idx val="187"/>
              <c:delete val="1"/>
            </c:dLbl>
            <c:dLbl>
              <c:idx val="188"/>
              <c:delete val="1"/>
            </c:dLbl>
            <c:dLbl>
              <c:idx val="189"/>
              <c:delete val="1"/>
            </c:dLbl>
            <c:dLbl>
              <c:idx val="190"/>
              <c:delete val="1"/>
            </c:dLbl>
            <c:dLbl>
              <c:idx val="191"/>
              <c:delete val="1"/>
            </c:dLbl>
            <c:dLbl>
              <c:idx val="192"/>
              <c:delete val="1"/>
            </c:dLbl>
            <c:dLbl>
              <c:idx val="193"/>
              <c:delete val="1"/>
            </c:dLbl>
            <c:dLbl>
              <c:idx val="194"/>
              <c:delete val="1"/>
            </c:dLbl>
            <c:dLbl>
              <c:idx val="195"/>
              <c:delete val="1"/>
            </c:dLbl>
            <c:dLbl>
              <c:idx val="196"/>
              <c:delete val="1"/>
            </c:dLbl>
            <c:dLbl>
              <c:idx val="197"/>
              <c:delete val="1"/>
            </c:dLbl>
            <c:dLbl>
              <c:idx val="198"/>
              <c:delete val="1"/>
            </c:dLbl>
            <c:dLbl>
              <c:idx val="199"/>
              <c:delete val="1"/>
            </c:dLbl>
            <c:dLbl>
              <c:idx val="200"/>
              <c:delete val="1"/>
            </c:dLbl>
            <c:dLbl>
              <c:idx val="201"/>
              <c:delete val="1"/>
            </c:dLbl>
            <c:dLbl>
              <c:idx val="202"/>
              <c:delete val="1"/>
            </c:dLbl>
            <c:dLbl>
              <c:idx val="203"/>
              <c:delete val="1"/>
            </c:dLbl>
            <c:dLbl>
              <c:idx val="204"/>
              <c:delete val="1"/>
            </c:dLbl>
            <c:dLbl>
              <c:idx val="205"/>
              <c:delete val="1"/>
            </c:dLbl>
            <c:dLbl>
              <c:idx val="206"/>
              <c:delete val="1"/>
            </c:dLbl>
            <c:dLbl>
              <c:idx val="207"/>
              <c:delete val="1"/>
            </c:dLbl>
            <c:dLbl>
              <c:idx val="208"/>
              <c:delete val="1"/>
            </c:dLbl>
            <c:dLbl>
              <c:idx val="209"/>
              <c:delete val="1"/>
            </c:dLbl>
            <c:dLbl>
              <c:idx val="210"/>
              <c:delete val="1"/>
            </c:dLbl>
            <c:dLbl>
              <c:idx val="211"/>
              <c:delete val="1"/>
            </c:dLbl>
            <c:dLbl>
              <c:idx val="212"/>
              <c:delete val="1"/>
            </c:dLbl>
            <c:dLbl>
              <c:idx val="213"/>
              <c:delete val="1"/>
            </c:dLbl>
            <c:dLbl>
              <c:idx val="214"/>
              <c:delete val="1"/>
            </c:dLbl>
            <c:dLbl>
              <c:idx val="215"/>
              <c:delete val="1"/>
            </c:dLbl>
            <c:dLbl>
              <c:idx val="216"/>
              <c:delete val="1"/>
            </c:dLbl>
            <c:dLbl>
              <c:idx val="217"/>
              <c:delete val="1"/>
            </c:dLbl>
            <c:dLbl>
              <c:idx val="218"/>
              <c:delete val="1"/>
            </c:dLbl>
            <c:dLbl>
              <c:idx val="219"/>
              <c:delete val="1"/>
            </c:dLbl>
            <c:dLbl>
              <c:idx val="220"/>
              <c:delete val="1"/>
            </c:dLbl>
            <c:dLbl>
              <c:idx val="221"/>
              <c:delete val="1"/>
            </c:dLbl>
            <c:dLbl>
              <c:idx val="222"/>
              <c:delete val="1"/>
            </c:dLbl>
            <c:dLbl>
              <c:idx val="223"/>
              <c:delete val="1"/>
            </c:dLbl>
            <c:dLbl>
              <c:idx val="224"/>
              <c:delete val="1"/>
            </c:dLbl>
            <c:dLbl>
              <c:idx val="225"/>
              <c:delete val="1"/>
            </c:dLbl>
            <c:dLbl>
              <c:idx val="226"/>
              <c:delete val="1"/>
            </c:dLbl>
            <c:dLbl>
              <c:idx val="227"/>
              <c:delete val="1"/>
            </c:dLbl>
            <c:dLbl>
              <c:idx val="228"/>
              <c:delete val="1"/>
            </c:dLbl>
            <c:dLbl>
              <c:idx val="229"/>
              <c:delete val="1"/>
            </c:dLbl>
            <c:dLbl>
              <c:idx val="230"/>
              <c:delete val="1"/>
            </c:dLbl>
            <c:dLbl>
              <c:idx val="231"/>
              <c:delete val="1"/>
            </c:dLbl>
            <c:dLbl>
              <c:idx val="232"/>
              <c:delete val="1"/>
            </c:dLbl>
            <c:dLbl>
              <c:idx val="233"/>
              <c:delete val="1"/>
            </c:dLbl>
            <c:dLbl>
              <c:idx val="234"/>
              <c:delete val="1"/>
            </c:dLbl>
            <c:dLbl>
              <c:idx val="235"/>
              <c:delete val="1"/>
            </c:dLbl>
            <c:dLbl>
              <c:idx val="236"/>
              <c:delete val="1"/>
            </c:dLbl>
            <c:dLbl>
              <c:idx val="237"/>
              <c:delete val="1"/>
            </c:dLbl>
            <c:dLbl>
              <c:idx val="238"/>
              <c:delete val="1"/>
            </c:dLbl>
            <c:dLbl>
              <c:idx val="239"/>
              <c:delete val="1"/>
            </c:dLbl>
            <c:dLbl>
              <c:idx val="240"/>
              <c:delete val="1"/>
            </c:dLbl>
            <c:dLbl>
              <c:idx val="241"/>
              <c:delete val="1"/>
            </c:dLbl>
            <c:dLbl>
              <c:idx val="242"/>
              <c:delete val="1"/>
            </c:dLbl>
            <c:dLbl>
              <c:idx val="243"/>
              <c:delete val="1"/>
            </c:dLbl>
            <c:dLbl>
              <c:idx val="244"/>
              <c:delete val="1"/>
            </c:dLbl>
            <c:dLbl>
              <c:idx val="245"/>
              <c:delete val="1"/>
            </c:dLbl>
            <c:dLbl>
              <c:idx val="246"/>
              <c:delete val="1"/>
            </c:dLbl>
            <c:dLbl>
              <c:idx val="247"/>
              <c:delete val="1"/>
            </c:dLbl>
            <c:dLbl>
              <c:idx val="248"/>
              <c:delete val="1"/>
            </c:dLbl>
            <c:dLbl>
              <c:idx val="249"/>
              <c:delete val="1"/>
            </c:dLbl>
            <c:dLbl>
              <c:idx val="250"/>
              <c:delete val="1"/>
            </c:dLbl>
            <c:dLbl>
              <c:idx val="251"/>
              <c:delete val="1"/>
            </c:dLbl>
            <c:dLbl>
              <c:idx val="252"/>
              <c:delete val="1"/>
            </c:dLbl>
            <c:dLbl>
              <c:idx val="253"/>
              <c:delete val="1"/>
            </c:dLbl>
            <c:dLbl>
              <c:idx val="254"/>
              <c:delete val="1"/>
            </c:dLbl>
            <c:dLbl>
              <c:idx val="255"/>
              <c:delete val="1"/>
            </c:dLbl>
            <c:dLbl>
              <c:idx val="256"/>
              <c:delete val="1"/>
            </c:dLbl>
            <c:dLbl>
              <c:idx val="257"/>
              <c:delete val="1"/>
            </c:dLbl>
            <c:dLbl>
              <c:idx val="258"/>
              <c:delete val="1"/>
            </c:dLbl>
            <c:dLbl>
              <c:idx val="259"/>
              <c:delete val="1"/>
            </c:dLbl>
            <c:dLbl>
              <c:idx val="260"/>
              <c:delete val="1"/>
            </c:dLbl>
            <c:dLbl>
              <c:idx val="261"/>
              <c:delete val="1"/>
            </c:dLbl>
            <c:dLbl>
              <c:idx val="262"/>
              <c:delete val="1"/>
            </c:dLbl>
            <c:dLbl>
              <c:idx val="263"/>
              <c:delete val="1"/>
            </c:dLbl>
            <c:dLbl>
              <c:idx val="264"/>
              <c:delete val="1"/>
            </c:dLbl>
            <c:dLbl>
              <c:idx val="265"/>
              <c:delete val="1"/>
            </c:dLbl>
            <c:dLbl>
              <c:idx val="266"/>
              <c:delete val="1"/>
            </c:dLbl>
            <c:dLbl>
              <c:idx val="267"/>
              <c:delete val="1"/>
            </c:dLbl>
            <c:dLbl>
              <c:idx val="268"/>
              <c:delete val="1"/>
            </c:dLbl>
            <c:dLbl>
              <c:idx val="269"/>
              <c:delete val="1"/>
            </c:dLbl>
            <c:dLbl>
              <c:idx val="270"/>
              <c:delete val="1"/>
            </c:dLbl>
            <c:dLbl>
              <c:idx val="271"/>
              <c:delete val="1"/>
            </c:dLbl>
            <c:dLbl>
              <c:idx val="272"/>
              <c:delete val="1"/>
            </c:dLbl>
            <c:dLbl>
              <c:idx val="273"/>
              <c:delete val="1"/>
            </c:dLbl>
            <c:dLbl>
              <c:idx val="274"/>
              <c:delete val="1"/>
            </c:dLbl>
            <c:dLbl>
              <c:idx val="275"/>
              <c:delete val="1"/>
            </c:dLbl>
            <c:dLbl>
              <c:idx val="276"/>
              <c:delete val="1"/>
            </c:dLbl>
            <c:dLbl>
              <c:idx val="277"/>
              <c:delete val="1"/>
            </c:dLbl>
            <c:dLbl>
              <c:idx val="278"/>
              <c:delete val="1"/>
            </c:dLbl>
            <c:dLbl>
              <c:idx val="279"/>
              <c:delete val="1"/>
            </c:dLbl>
            <c:dLbl>
              <c:idx val="280"/>
              <c:delete val="1"/>
            </c:dLbl>
            <c:dLbl>
              <c:idx val="281"/>
              <c:delete val="1"/>
            </c:dLbl>
            <c:dLbl>
              <c:idx val="282"/>
              <c:delete val="1"/>
            </c:dLbl>
            <c:dLbl>
              <c:idx val="283"/>
              <c:delete val="1"/>
            </c:dLbl>
            <c:dLbl>
              <c:idx val="284"/>
              <c:delete val="1"/>
            </c:dLbl>
            <c:dLbl>
              <c:idx val="285"/>
              <c:delete val="1"/>
            </c:dLbl>
            <c:dLbl>
              <c:idx val="286"/>
              <c:delete val="1"/>
            </c:dLbl>
            <c:dLbl>
              <c:idx val="287"/>
              <c:delete val="1"/>
            </c:dLbl>
            <c:dLbl>
              <c:idx val="288"/>
              <c:delete val="1"/>
            </c:dLbl>
            <c:dLbl>
              <c:idx val="289"/>
              <c:delete val="1"/>
            </c:dLbl>
            <c:dLbl>
              <c:idx val="290"/>
              <c:delete val="1"/>
            </c:dLbl>
            <c:dLbl>
              <c:idx val="291"/>
              <c:delete val="1"/>
            </c:dLbl>
            <c:dLbl>
              <c:idx val="292"/>
              <c:delete val="1"/>
            </c:dLbl>
            <c:dLbl>
              <c:idx val="293"/>
              <c:delete val="1"/>
            </c:dLbl>
            <c:dLbl>
              <c:idx val="294"/>
              <c:delete val="1"/>
            </c:dLbl>
            <c:dLbl>
              <c:idx val="295"/>
              <c:delete val="1"/>
            </c:dLbl>
            <c:dLbl>
              <c:idx val="296"/>
              <c:delete val="1"/>
            </c:dLbl>
            <c:dLbl>
              <c:idx val="297"/>
              <c:delete val="1"/>
            </c:dLbl>
            <c:dLbl>
              <c:idx val="298"/>
              <c:delete val="1"/>
            </c:dLbl>
            <c:dLbl>
              <c:idx val="299"/>
              <c:delete val="1"/>
            </c:dLbl>
            <c:dLbl>
              <c:idx val="300"/>
              <c:delete val="1"/>
            </c:dLbl>
            <c:dLbl>
              <c:idx val="301"/>
              <c:delete val="1"/>
            </c:dLbl>
            <c:dLbl>
              <c:idx val="302"/>
              <c:delete val="1"/>
            </c:dLbl>
            <c:dLbl>
              <c:idx val="303"/>
              <c:delete val="1"/>
            </c:dLbl>
            <c:dLbl>
              <c:idx val="304"/>
              <c:delete val="1"/>
            </c:dLbl>
            <c:dLbl>
              <c:idx val="305"/>
              <c:delete val="1"/>
            </c:dLbl>
            <c:dLbl>
              <c:idx val="306"/>
              <c:delete val="1"/>
            </c:dLbl>
            <c:dLbl>
              <c:idx val="307"/>
              <c:delete val="1"/>
            </c:dLbl>
            <c:dLbl>
              <c:idx val="308"/>
              <c:delete val="1"/>
            </c:dLbl>
            <c:dLbl>
              <c:idx val="309"/>
              <c:delete val="1"/>
            </c:dLbl>
            <c:dLbl>
              <c:idx val="310"/>
              <c:delete val="1"/>
            </c:dLbl>
            <c:dLbl>
              <c:idx val="311"/>
              <c:delete val="1"/>
            </c:dLbl>
            <c:dLbl>
              <c:idx val="312"/>
              <c:delete val="1"/>
            </c:dLbl>
            <c:dLbl>
              <c:idx val="313"/>
              <c:delete val="1"/>
            </c:dLbl>
            <c:dLbl>
              <c:idx val="314"/>
              <c:delete val="1"/>
            </c:dLbl>
            <c:dLbl>
              <c:idx val="315"/>
              <c:delete val="1"/>
            </c:dLbl>
            <c:dLbl>
              <c:idx val="316"/>
              <c:delete val="1"/>
            </c:dLbl>
            <c:dLbl>
              <c:idx val="317"/>
              <c:delete val="1"/>
            </c:dLbl>
            <c:dLbl>
              <c:idx val="318"/>
              <c:delete val="1"/>
            </c:dLbl>
            <c:dLbl>
              <c:idx val="319"/>
              <c:delete val="1"/>
            </c:dLbl>
            <c:dLbl>
              <c:idx val="320"/>
              <c:delete val="1"/>
            </c:dLbl>
            <c:dLbl>
              <c:idx val="321"/>
              <c:delete val="1"/>
            </c:dLbl>
            <c:dLbl>
              <c:idx val="322"/>
              <c:delete val="1"/>
            </c:dLbl>
            <c:dLbl>
              <c:idx val="323"/>
              <c:delete val="1"/>
            </c:dLbl>
            <c:dLbl>
              <c:idx val="324"/>
              <c:delete val="1"/>
            </c:dLbl>
            <c:dLbl>
              <c:idx val="325"/>
              <c:delete val="1"/>
            </c:dLbl>
            <c:dLbl>
              <c:idx val="326"/>
              <c:delete val="1"/>
            </c:dLbl>
            <c:dLbl>
              <c:idx val="327"/>
              <c:delete val="1"/>
            </c:dLbl>
            <c:dLbl>
              <c:idx val="328"/>
              <c:delete val="1"/>
            </c:dLbl>
            <c:dLbl>
              <c:idx val="329"/>
              <c:delete val="1"/>
            </c:dLbl>
            <c:dLbl>
              <c:idx val="330"/>
              <c:delete val="1"/>
            </c:dLbl>
            <c:dLbl>
              <c:idx val="331"/>
              <c:delete val="1"/>
            </c:dLbl>
            <c:dLbl>
              <c:idx val="332"/>
              <c:delete val="1"/>
            </c:dLbl>
            <c:dLbl>
              <c:idx val="333"/>
              <c:delete val="1"/>
            </c:dLbl>
            <c:dLbl>
              <c:idx val="334"/>
              <c:delete val="1"/>
            </c:dLbl>
            <c:dLbl>
              <c:idx val="335"/>
              <c:delete val="1"/>
            </c:dLbl>
            <c:dLbl>
              <c:idx val="336"/>
              <c:delete val="1"/>
            </c:dLbl>
            <c:dLbl>
              <c:idx val="337"/>
              <c:delete val="1"/>
            </c:dLbl>
            <c:dLbl>
              <c:idx val="338"/>
              <c:delete val="1"/>
            </c:dLbl>
            <c:dLbl>
              <c:idx val="339"/>
              <c:delete val="1"/>
            </c:dLbl>
            <c:dLbl>
              <c:idx val="340"/>
              <c:delete val="1"/>
            </c:dLbl>
            <c:dLbl>
              <c:idx val="341"/>
              <c:delete val="1"/>
            </c:dLbl>
            <c:dLbl>
              <c:idx val="342"/>
              <c:delete val="1"/>
            </c:dLbl>
            <c:dLbl>
              <c:idx val="343"/>
              <c:delete val="1"/>
            </c:dLbl>
            <c:dLbl>
              <c:idx val="344"/>
              <c:delete val="1"/>
            </c:dLbl>
            <c:dLbl>
              <c:idx val="345"/>
              <c:delete val="1"/>
            </c:dLbl>
            <c:dLbl>
              <c:idx val="346"/>
              <c:layout>
                <c:manualLayout>
                  <c:x val="0"/>
                  <c:y val="-0.041666666666666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宏伟!$A$9:$A$355</c:f>
              <c:numCache>
                <c:formatCode>yyyy/m/d</c:formatCode>
                <c:ptCount val="347"/>
                <c:pt idx="0" c:formatCode="yyyy/m/d">
                  <c:v>42423</c:v>
                </c:pt>
                <c:pt idx="1" c:formatCode="yyyy/m/d">
                  <c:v>42424</c:v>
                </c:pt>
                <c:pt idx="2" c:formatCode="yyyy/m/d">
                  <c:v>42425</c:v>
                </c:pt>
                <c:pt idx="3" c:formatCode="yyyy/m/d">
                  <c:v>42426</c:v>
                </c:pt>
                <c:pt idx="4" c:formatCode="yyyy/m/d">
                  <c:v>42427</c:v>
                </c:pt>
                <c:pt idx="5" c:formatCode="yyyy/m/d">
                  <c:v>42428</c:v>
                </c:pt>
                <c:pt idx="6" c:formatCode="yyyy/m/d">
                  <c:v>42429</c:v>
                </c:pt>
                <c:pt idx="7" c:formatCode="yyyy/m/d">
                  <c:v>42430</c:v>
                </c:pt>
                <c:pt idx="8" c:formatCode="yyyy/m/d">
                  <c:v>42431</c:v>
                </c:pt>
                <c:pt idx="9" c:formatCode="yyyy/m/d">
                  <c:v>42432</c:v>
                </c:pt>
                <c:pt idx="10" c:formatCode="yyyy/m/d">
                  <c:v>42433</c:v>
                </c:pt>
                <c:pt idx="11" c:formatCode="yyyy/m/d">
                  <c:v>42434</c:v>
                </c:pt>
                <c:pt idx="12" c:formatCode="yyyy/m/d">
                  <c:v>42435</c:v>
                </c:pt>
                <c:pt idx="13" c:formatCode="yyyy/m/d">
                  <c:v>42436</c:v>
                </c:pt>
                <c:pt idx="14" c:formatCode="yyyy/m/d">
                  <c:v>42437</c:v>
                </c:pt>
                <c:pt idx="15" c:formatCode="yyyy/m/d">
                  <c:v>42438</c:v>
                </c:pt>
                <c:pt idx="16" c:formatCode="yyyy/m/d">
                  <c:v>42439</c:v>
                </c:pt>
                <c:pt idx="17" c:formatCode="yyyy/m/d">
                  <c:v>42440</c:v>
                </c:pt>
                <c:pt idx="18" c:formatCode="yyyy/m/d">
                  <c:v>42441</c:v>
                </c:pt>
                <c:pt idx="19" c:formatCode="yyyy/m/d">
                  <c:v>42442</c:v>
                </c:pt>
                <c:pt idx="20" c:formatCode="yyyy/m/d">
                  <c:v>42443</c:v>
                </c:pt>
                <c:pt idx="21" c:formatCode="yyyy/m/d">
                  <c:v>42444</c:v>
                </c:pt>
                <c:pt idx="22" c:formatCode="yyyy/m/d">
                  <c:v>42445</c:v>
                </c:pt>
                <c:pt idx="23" c:formatCode="yyyy/m/d">
                  <c:v>42446</c:v>
                </c:pt>
                <c:pt idx="24" c:formatCode="yyyy/m/d">
                  <c:v>42447</c:v>
                </c:pt>
                <c:pt idx="25" c:formatCode="yyyy/m/d">
                  <c:v>42448</c:v>
                </c:pt>
                <c:pt idx="26" c:formatCode="yyyy/m/d">
                  <c:v>42449</c:v>
                </c:pt>
                <c:pt idx="27" c:formatCode="yyyy/m/d">
                  <c:v>42450</c:v>
                </c:pt>
                <c:pt idx="28" c:formatCode="yyyy/m/d">
                  <c:v>42451</c:v>
                </c:pt>
                <c:pt idx="29" c:formatCode="yyyy/m/d">
                  <c:v>42452</c:v>
                </c:pt>
                <c:pt idx="30" c:formatCode="yyyy/m/d">
                  <c:v>42453</c:v>
                </c:pt>
                <c:pt idx="31" c:formatCode="yyyy/m/d">
                  <c:v>42454</c:v>
                </c:pt>
                <c:pt idx="32" c:formatCode="yyyy/m/d">
                  <c:v>42455</c:v>
                </c:pt>
                <c:pt idx="33" c:formatCode="yyyy/m/d">
                  <c:v>42456</c:v>
                </c:pt>
                <c:pt idx="34" c:formatCode="yyyy/m/d">
                  <c:v>42457</c:v>
                </c:pt>
                <c:pt idx="35" c:formatCode="yyyy/m/d">
                  <c:v>42458</c:v>
                </c:pt>
                <c:pt idx="36" c:formatCode="yyyy/m/d">
                  <c:v>42459</c:v>
                </c:pt>
                <c:pt idx="37" c:formatCode="yyyy/m/d">
                  <c:v>42460</c:v>
                </c:pt>
                <c:pt idx="38" c:formatCode="yyyy/m/d">
                  <c:v>42461</c:v>
                </c:pt>
                <c:pt idx="39" c:formatCode="yyyy/m/d">
                  <c:v>42462</c:v>
                </c:pt>
                <c:pt idx="40" c:formatCode="yyyy/m/d">
                  <c:v>42463</c:v>
                </c:pt>
                <c:pt idx="41" c:formatCode="yyyy/m/d">
                  <c:v>42464</c:v>
                </c:pt>
                <c:pt idx="42" c:formatCode="yyyy/m/d">
                  <c:v>42465</c:v>
                </c:pt>
                <c:pt idx="43" c:formatCode="yyyy/m/d">
                  <c:v>42466</c:v>
                </c:pt>
                <c:pt idx="44" c:formatCode="yyyy/m/d">
                  <c:v>42467</c:v>
                </c:pt>
                <c:pt idx="45" c:formatCode="yyyy/m/d">
                  <c:v>42468</c:v>
                </c:pt>
                <c:pt idx="46" c:formatCode="yyyy/m/d">
                  <c:v>42469</c:v>
                </c:pt>
                <c:pt idx="47" c:formatCode="yyyy/m/d">
                  <c:v>42470</c:v>
                </c:pt>
                <c:pt idx="48" c:formatCode="yyyy/m/d">
                  <c:v>42471</c:v>
                </c:pt>
                <c:pt idx="49" c:formatCode="yyyy/m/d">
                  <c:v>42472</c:v>
                </c:pt>
                <c:pt idx="50" c:formatCode="yyyy/m/d">
                  <c:v>42473</c:v>
                </c:pt>
                <c:pt idx="51" c:formatCode="yyyy/m/d">
                  <c:v>42474</c:v>
                </c:pt>
                <c:pt idx="52" c:formatCode="yyyy/m/d">
                  <c:v>42475</c:v>
                </c:pt>
                <c:pt idx="53" c:formatCode="yyyy/m/d">
                  <c:v>42476</c:v>
                </c:pt>
                <c:pt idx="54" c:formatCode="yyyy/m/d">
                  <c:v>42477</c:v>
                </c:pt>
                <c:pt idx="55" c:formatCode="yyyy/m/d">
                  <c:v>42478</c:v>
                </c:pt>
                <c:pt idx="56" c:formatCode="yyyy/m/d">
                  <c:v>42479</c:v>
                </c:pt>
                <c:pt idx="57" c:formatCode="yyyy/m/d">
                  <c:v>42480</c:v>
                </c:pt>
                <c:pt idx="58" c:formatCode="yyyy/m/d">
                  <c:v>42481</c:v>
                </c:pt>
                <c:pt idx="59" c:formatCode="yyyy/m/d">
                  <c:v>42482</c:v>
                </c:pt>
                <c:pt idx="60" c:formatCode="yyyy/m/d">
                  <c:v>42483</c:v>
                </c:pt>
                <c:pt idx="61" c:formatCode="yyyy/m/d">
                  <c:v>42484</c:v>
                </c:pt>
                <c:pt idx="62" c:formatCode="yyyy/m/d">
                  <c:v>42485</c:v>
                </c:pt>
                <c:pt idx="63" c:formatCode="yyyy/m/d">
                  <c:v>42486</c:v>
                </c:pt>
                <c:pt idx="64" c:formatCode="yyyy/m/d">
                  <c:v>42487</c:v>
                </c:pt>
                <c:pt idx="65" c:formatCode="yyyy/m/d">
                  <c:v>42488</c:v>
                </c:pt>
                <c:pt idx="66" c:formatCode="yyyy/m/d">
                  <c:v>42489</c:v>
                </c:pt>
                <c:pt idx="67" c:formatCode="yyyy/m/d">
                  <c:v>42490</c:v>
                </c:pt>
                <c:pt idx="68" c:formatCode="yyyy/m/d">
                  <c:v>42491</c:v>
                </c:pt>
                <c:pt idx="69" c:formatCode="yyyy/m/d">
                  <c:v>42492</c:v>
                </c:pt>
                <c:pt idx="70" c:formatCode="yyyy/m/d">
                  <c:v>42493</c:v>
                </c:pt>
                <c:pt idx="71" c:formatCode="yyyy/m/d">
                  <c:v>42494</c:v>
                </c:pt>
                <c:pt idx="72" c:formatCode="yyyy/m/d">
                  <c:v>42495</c:v>
                </c:pt>
                <c:pt idx="73" c:formatCode="yyyy/m/d">
                  <c:v>42496</c:v>
                </c:pt>
                <c:pt idx="74" c:formatCode="yyyy/m/d">
                  <c:v>42497</c:v>
                </c:pt>
                <c:pt idx="75" c:formatCode="yyyy/m/d">
                  <c:v>42498</c:v>
                </c:pt>
                <c:pt idx="76" c:formatCode="yyyy/m/d">
                  <c:v>42499</c:v>
                </c:pt>
                <c:pt idx="77" c:formatCode="yyyy/m/d">
                  <c:v>42500</c:v>
                </c:pt>
                <c:pt idx="78" c:formatCode="yyyy/m/d">
                  <c:v>42501</c:v>
                </c:pt>
                <c:pt idx="79" c:formatCode="yyyy/m/d">
                  <c:v>42502</c:v>
                </c:pt>
                <c:pt idx="80" c:formatCode="yyyy/m/d">
                  <c:v>42503</c:v>
                </c:pt>
                <c:pt idx="81" c:formatCode="yyyy/m/d">
                  <c:v>42504</c:v>
                </c:pt>
                <c:pt idx="82" c:formatCode="yyyy/m/d">
                  <c:v>42505</c:v>
                </c:pt>
                <c:pt idx="83" c:formatCode="yyyy/m/d">
                  <c:v>42506</c:v>
                </c:pt>
                <c:pt idx="84" c:formatCode="yyyy/m/d">
                  <c:v>42507</c:v>
                </c:pt>
                <c:pt idx="85" c:formatCode="yyyy/m/d">
                  <c:v>42508</c:v>
                </c:pt>
                <c:pt idx="86" c:formatCode="yyyy/m/d">
                  <c:v>42509</c:v>
                </c:pt>
                <c:pt idx="87" c:formatCode="yyyy/m/d">
                  <c:v>42510</c:v>
                </c:pt>
                <c:pt idx="88" c:formatCode="yyyy/m/d">
                  <c:v>42511</c:v>
                </c:pt>
                <c:pt idx="89" c:formatCode="yyyy/m/d">
                  <c:v>42512</c:v>
                </c:pt>
                <c:pt idx="90" c:formatCode="yyyy/m/d">
                  <c:v>42513</c:v>
                </c:pt>
                <c:pt idx="91" c:formatCode="yyyy/m/d">
                  <c:v>42514</c:v>
                </c:pt>
                <c:pt idx="92" c:formatCode="yyyy/m/d">
                  <c:v>42515</c:v>
                </c:pt>
                <c:pt idx="93" c:formatCode="yyyy/m/d">
                  <c:v>42516</c:v>
                </c:pt>
                <c:pt idx="94" c:formatCode="yyyy/m/d">
                  <c:v>42517</c:v>
                </c:pt>
                <c:pt idx="95" c:formatCode="yyyy/m/d">
                  <c:v>42518</c:v>
                </c:pt>
                <c:pt idx="96" c:formatCode="yyyy/m/d">
                  <c:v>42519</c:v>
                </c:pt>
                <c:pt idx="97" c:formatCode="yyyy/m/d">
                  <c:v>42520</c:v>
                </c:pt>
                <c:pt idx="98" c:formatCode="yyyy/m/d">
                  <c:v>42521</c:v>
                </c:pt>
                <c:pt idx="99" c:formatCode="yyyy/m/d">
                  <c:v>42522</c:v>
                </c:pt>
                <c:pt idx="100" c:formatCode="yyyy/m/d">
                  <c:v>42523</c:v>
                </c:pt>
                <c:pt idx="101" c:formatCode="yyyy/m/d">
                  <c:v>42524</c:v>
                </c:pt>
                <c:pt idx="102" c:formatCode="yyyy/m/d">
                  <c:v>42525</c:v>
                </c:pt>
                <c:pt idx="103" c:formatCode="yyyy/m/d">
                  <c:v>42526</c:v>
                </c:pt>
                <c:pt idx="104" c:formatCode="yyyy/m/d">
                  <c:v>42527</c:v>
                </c:pt>
                <c:pt idx="105" c:formatCode="yyyy/m/d">
                  <c:v>42528</c:v>
                </c:pt>
                <c:pt idx="106" c:formatCode="yyyy/m/d">
                  <c:v>42529</c:v>
                </c:pt>
                <c:pt idx="107" c:formatCode="yyyy/m/d">
                  <c:v>42530</c:v>
                </c:pt>
                <c:pt idx="108" c:formatCode="yyyy/m/d">
                  <c:v>42531</c:v>
                </c:pt>
                <c:pt idx="109" c:formatCode="yyyy/m/d">
                  <c:v>42532</c:v>
                </c:pt>
                <c:pt idx="110" c:formatCode="yyyy/m/d">
                  <c:v>42533</c:v>
                </c:pt>
                <c:pt idx="111" c:formatCode="yyyy/m/d">
                  <c:v>42534</c:v>
                </c:pt>
                <c:pt idx="112" c:formatCode="yyyy/m/d">
                  <c:v>42535</c:v>
                </c:pt>
                <c:pt idx="113" c:formatCode="yyyy/m/d">
                  <c:v>42536</c:v>
                </c:pt>
                <c:pt idx="114" c:formatCode="yyyy/m/d">
                  <c:v>42537</c:v>
                </c:pt>
                <c:pt idx="115" c:formatCode="yyyy/m/d">
                  <c:v>42538</c:v>
                </c:pt>
                <c:pt idx="116" c:formatCode="yyyy/m/d">
                  <c:v>42539</c:v>
                </c:pt>
                <c:pt idx="117" c:formatCode="yyyy/m/d">
                  <c:v>42540</c:v>
                </c:pt>
                <c:pt idx="118" c:formatCode="yyyy/m/d">
                  <c:v>42541</c:v>
                </c:pt>
                <c:pt idx="119" c:formatCode="yyyy/m/d">
                  <c:v>42542</c:v>
                </c:pt>
                <c:pt idx="120" c:formatCode="yyyy/m/d">
                  <c:v>42543</c:v>
                </c:pt>
                <c:pt idx="121" c:formatCode="yyyy/m/d">
                  <c:v>42544</c:v>
                </c:pt>
                <c:pt idx="122" c:formatCode="yyyy/m/d">
                  <c:v>42545</c:v>
                </c:pt>
                <c:pt idx="123" c:formatCode="yyyy/m/d">
                  <c:v>42546</c:v>
                </c:pt>
                <c:pt idx="124" c:formatCode="yyyy/m/d">
                  <c:v>42547</c:v>
                </c:pt>
                <c:pt idx="125" c:formatCode="yyyy/m/d">
                  <c:v>42548</c:v>
                </c:pt>
                <c:pt idx="126" c:formatCode="yyyy/m/d">
                  <c:v>42549</c:v>
                </c:pt>
                <c:pt idx="127" c:formatCode="yyyy/m/d">
                  <c:v>42550</c:v>
                </c:pt>
                <c:pt idx="128" c:formatCode="yyyy/m/d">
                  <c:v>42551</c:v>
                </c:pt>
                <c:pt idx="129" c:formatCode="yyyy/m/d">
                  <c:v>42552</c:v>
                </c:pt>
                <c:pt idx="130" c:formatCode="yyyy/m/d">
                  <c:v>42553</c:v>
                </c:pt>
                <c:pt idx="131" c:formatCode="yyyy/m/d">
                  <c:v>42554</c:v>
                </c:pt>
                <c:pt idx="132" c:formatCode="yyyy/m/d">
                  <c:v>42555</c:v>
                </c:pt>
                <c:pt idx="133" c:formatCode="yyyy/m/d">
                  <c:v>42556</c:v>
                </c:pt>
                <c:pt idx="134" c:formatCode="yyyy/m/d">
                  <c:v>42557</c:v>
                </c:pt>
                <c:pt idx="135" c:formatCode="yyyy/m/d">
                  <c:v>42558</c:v>
                </c:pt>
                <c:pt idx="136" c:formatCode="yyyy/m/d">
                  <c:v>42559</c:v>
                </c:pt>
                <c:pt idx="137" c:formatCode="yyyy/m/d">
                  <c:v>42560</c:v>
                </c:pt>
                <c:pt idx="138" c:formatCode="yyyy/m/d">
                  <c:v>42561</c:v>
                </c:pt>
                <c:pt idx="139" c:formatCode="yyyy/m/d">
                  <c:v>42562</c:v>
                </c:pt>
                <c:pt idx="140" c:formatCode="yyyy/m/d">
                  <c:v>42563</c:v>
                </c:pt>
                <c:pt idx="141" c:formatCode="yyyy/m/d">
                  <c:v>42564</c:v>
                </c:pt>
                <c:pt idx="142" c:formatCode="yyyy/m/d">
                  <c:v>42565</c:v>
                </c:pt>
                <c:pt idx="143" c:formatCode="yyyy/m/d">
                  <c:v>42566</c:v>
                </c:pt>
                <c:pt idx="144" c:formatCode="yyyy/m/d">
                  <c:v>42567</c:v>
                </c:pt>
                <c:pt idx="145" c:formatCode="yyyy/m/d">
                  <c:v>42568</c:v>
                </c:pt>
                <c:pt idx="146" c:formatCode="yyyy/m/d">
                  <c:v>42569</c:v>
                </c:pt>
                <c:pt idx="147" c:formatCode="yyyy/m/d">
                  <c:v>42570</c:v>
                </c:pt>
                <c:pt idx="148" c:formatCode="yyyy/m/d">
                  <c:v>42571</c:v>
                </c:pt>
                <c:pt idx="149" c:formatCode="yyyy/m/d">
                  <c:v>42572</c:v>
                </c:pt>
                <c:pt idx="150" c:formatCode="yyyy/m/d">
                  <c:v>42573</c:v>
                </c:pt>
                <c:pt idx="151" c:formatCode="yyyy/m/d">
                  <c:v>42574</c:v>
                </c:pt>
                <c:pt idx="152" c:formatCode="yyyy/m/d">
                  <c:v>42575</c:v>
                </c:pt>
                <c:pt idx="153" c:formatCode="yyyy/m/d">
                  <c:v>42576</c:v>
                </c:pt>
                <c:pt idx="154" c:formatCode="yyyy/m/d">
                  <c:v>42577</c:v>
                </c:pt>
                <c:pt idx="155" c:formatCode="yyyy/m/d">
                  <c:v>42578</c:v>
                </c:pt>
                <c:pt idx="156" c:formatCode="yyyy/m/d">
                  <c:v>42579</c:v>
                </c:pt>
                <c:pt idx="157" c:formatCode="yyyy/m/d">
                  <c:v>42580</c:v>
                </c:pt>
                <c:pt idx="158" c:formatCode="yyyy/m/d">
                  <c:v>42581</c:v>
                </c:pt>
                <c:pt idx="159" c:formatCode="yyyy/m/d">
                  <c:v>42582</c:v>
                </c:pt>
                <c:pt idx="160" c:formatCode="yyyy/m/d">
                  <c:v>42583</c:v>
                </c:pt>
                <c:pt idx="161" c:formatCode="yyyy/m/d">
                  <c:v>42584</c:v>
                </c:pt>
                <c:pt idx="162" c:formatCode="yyyy/m/d">
                  <c:v>42585</c:v>
                </c:pt>
                <c:pt idx="163" c:formatCode="yyyy/m/d">
                  <c:v>42586</c:v>
                </c:pt>
                <c:pt idx="164" c:formatCode="yyyy/m/d">
                  <c:v>42587</c:v>
                </c:pt>
                <c:pt idx="165" c:formatCode="yyyy/m/d">
                  <c:v>42588</c:v>
                </c:pt>
                <c:pt idx="166" c:formatCode="yyyy/m/d">
                  <c:v>42589</c:v>
                </c:pt>
                <c:pt idx="167" c:formatCode="yyyy/m/d">
                  <c:v>42590</c:v>
                </c:pt>
                <c:pt idx="168" c:formatCode="yyyy/m/d">
                  <c:v>42591</c:v>
                </c:pt>
                <c:pt idx="169" c:formatCode="yyyy/m/d">
                  <c:v>42592</c:v>
                </c:pt>
                <c:pt idx="170" c:formatCode="yyyy/m/d">
                  <c:v>42593</c:v>
                </c:pt>
                <c:pt idx="171" c:formatCode="yyyy/m/d">
                  <c:v>42594</c:v>
                </c:pt>
                <c:pt idx="172" c:formatCode="yyyy/m/d">
                  <c:v>42595</c:v>
                </c:pt>
                <c:pt idx="173" c:formatCode="yyyy/m/d">
                  <c:v>42596</c:v>
                </c:pt>
                <c:pt idx="174" c:formatCode="yyyy/m/d">
                  <c:v>42597</c:v>
                </c:pt>
                <c:pt idx="175" c:formatCode="yyyy/m/d">
                  <c:v>42598</c:v>
                </c:pt>
                <c:pt idx="176" c:formatCode="yyyy/m/d">
                  <c:v>42599</c:v>
                </c:pt>
                <c:pt idx="177" c:formatCode="yyyy/m/d">
                  <c:v>42600</c:v>
                </c:pt>
                <c:pt idx="178" c:formatCode="yyyy/m/d">
                  <c:v>42601</c:v>
                </c:pt>
                <c:pt idx="179" c:formatCode="yyyy/m/d">
                  <c:v>42602</c:v>
                </c:pt>
                <c:pt idx="180" c:formatCode="yyyy/m/d">
                  <c:v>42603</c:v>
                </c:pt>
                <c:pt idx="181" c:formatCode="yyyy/m/d">
                  <c:v>42604</c:v>
                </c:pt>
                <c:pt idx="182" c:formatCode="yyyy/m/d">
                  <c:v>42605</c:v>
                </c:pt>
                <c:pt idx="183" c:formatCode="yyyy/m/d">
                  <c:v>42606</c:v>
                </c:pt>
                <c:pt idx="184" c:formatCode="yyyy/m/d">
                  <c:v>42607</c:v>
                </c:pt>
                <c:pt idx="185" c:formatCode="yyyy/m/d">
                  <c:v>42608</c:v>
                </c:pt>
                <c:pt idx="186" c:formatCode="yyyy/m/d">
                  <c:v>42609</c:v>
                </c:pt>
                <c:pt idx="187" c:formatCode="yyyy/m/d">
                  <c:v>42610</c:v>
                </c:pt>
                <c:pt idx="188" c:formatCode="yyyy/m/d">
                  <c:v>42611</c:v>
                </c:pt>
                <c:pt idx="189" c:formatCode="yyyy/m/d">
                  <c:v>42612</c:v>
                </c:pt>
                <c:pt idx="190" c:formatCode="yyyy/m/d">
                  <c:v>42613</c:v>
                </c:pt>
                <c:pt idx="191" c:formatCode="yyyy/m/d">
                  <c:v>42614</c:v>
                </c:pt>
                <c:pt idx="192" c:formatCode="yyyy/m/d">
                  <c:v>42615</c:v>
                </c:pt>
                <c:pt idx="193" c:formatCode="yyyy/m/d">
                  <c:v>42616</c:v>
                </c:pt>
                <c:pt idx="194" c:formatCode="yyyy/m/d">
                  <c:v>42617</c:v>
                </c:pt>
                <c:pt idx="195" c:formatCode="yyyy/m/d">
                  <c:v>42618</c:v>
                </c:pt>
                <c:pt idx="196" c:formatCode="yyyy/m/d">
                  <c:v>42619</c:v>
                </c:pt>
                <c:pt idx="197" c:formatCode="yyyy/m/d">
                  <c:v>42620</c:v>
                </c:pt>
                <c:pt idx="198" c:formatCode="yyyy/m/d">
                  <c:v>42621</c:v>
                </c:pt>
                <c:pt idx="199" c:formatCode="yyyy/m/d">
                  <c:v>42622</c:v>
                </c:pt>
                <c:pt idx="200" c:formatCode="yyyy/m/d">
                  <c:v>42623</c:v>
                </c:pt>
                <c:pt idx="201" c:formatCode="yyyy/m/d">
                  <c:v>42624</c:v>
                </c:pt>
                <c:pt idx="202" c:formatCode="yyyy/m/d">
                  <c:v>42625</c:v>
                </c:pt>
                <c:pt idx="203" c:formatCode="yyyy/m/d">
                  <c:v>42626</c:v>
                </c:pt>
                <c:pt idx="204" c:formatCode="yyyy/m/d">
                  <c:v>42627</c:v>
                </c:pt>
                <c:pt idx="205" c:formatCode="yyyy/m/d">
                  <c:v>42628</c:v>
                </c:pt>
                <c:pt idx="206" c:formatCode="yyyy/m/d">
                  <c:v>42629</c:v>
                </c:pt>
                <c:pt idx="207" c:formatCode="yyyy/m/d">
                  <c:v>42630</c:v>
                </c:pt>
                <c:pt idx="208" c:formatCode="yyyy/m/d">
                  <c:v>42631</c:v>
                </c:pt>
                <c:pt idx="209" c:formatCode="yyyy/m/d">
                  <c:v>42632</c:v>
                </c:pt>
                <c:pt idx="210" c:formatCode="yyyy/m/d">
                  <c:v>42633</c:v>
                </c:pt>
                <c:pt idx="211" c:formatCode="yyyy/m/d">
                  <c:v>42634</c:v>
                </c:pt>
                <c:pt idx="212" c:formatCode="yyyy/m/d">
                  <c:v>42635</c:v>
                </c:pt>
                <c:pt idx="213" c:formatCode="yyyy/m/d">
                  <c:v>42636</c:v>
                </c:pt>
                <c:pt idx="214" c:formatCode="yyyy/m/d">
                  <c:v>42637</c:v>
                </c:pt>
                <c:pt idx="215" c:formatCode="yyyy/m/d">
                  <c:v>42638</c:v>
                </c:pt>
                <c:pt idx="216" c:formatCode="yyyy/m/d">
                  <c:v>42639</c:v>
                </c:pt>
                <c:pt idx="217" c:formatCode="yyyy/m/d">
                  <c:v>42640</c:v>
                </c:pt>
                <c:pt idx="218" c:formatCode="yyyy/m/d">
                  <c:v>42641</c:v>
                </c:pt>
                <c:pt idx="219" c:formatCode="yyyy/m/d">
                  <c:v>42642</c:v>
                </c:pt>
                <c:pt idx="220" c:formatCode="yyyy/m/d">
                  <c:v>42643</c:v>
                </c:pt>
                <c:pt idx="221" c:formatCode="yyyy/m/d">
                  <c:v>42644</c:v>
                </c:pt>
                <c:pt idx="222" c:formatCode="yyyy/m/d">
                  <c:v>42645</c:v>
                </c:pt>
                <c:pt idx="223" c:formatCode="yyyy/m/d">
                  <c:v>42646</c:v>
                </c:pt>
                <c:pt idx="224" c:formatCode="yyyy/m/d">
                  <c:v>42647</c:v>
                </c:pt>
                <c:pt idx="225" c:formatCode="yyyy/m/d">
                  <c:v>42648</c:v>
                </c:pt>
                <c:pt idx="226" c:formatCode="yyyy/m/d">
                  <c:v>42649</c:v>
                </c:pt>
                <c:pt idx="227" c:formatCode="yyyy/m/d">
                  <c:v>42650</c:v>
                </c:pt>
                <c:pt idx="228" c:formatCode="yyyy/m/d">
                  <c:v>42651</c:v>
                </c:pt>
                <c:pt idx="229" c:formatCode="yyyy/m/d">
                  <c:v>42652</c:v>
                </c:pt>
                <c:pt idx="230" c:formatCode="yyyy/m/d">
                  <c:v>42653</c:v>
                </c:pt>
                <c:pt idx="231" c:formatCode="yyyy/m/d">
                  <c:v>42654</c:v>
                </c:pt>
                <c:pt idx="232" c:formatCode="yyyy/m/d">
                  <c:v>42655</c:v>
                </c:pt>
                <c:pt idx="233" c:formatCode="yyyy/m/d">
                  <c:v>42656</c:v>
                </c:pt>
                <c:pt idx="234" c:formatCode="yyyy/m/d">
                  <c:v>42657</c:v>
                </c:pt>
                <c:pt idx="235" c:formatCode="yyyy/m/d">
                  <c:v>42658</c:v>
                </c:pt>
                <c:pt idx="236" c:formatCode="yyyy/m/d">
                  <c:v>42659</c:v>
                </c:pt>
                <c:pt idx="237" c:formatCode="yyyy/m/d">
                  <c:v>42660</c:v>
                </c:pt>
                <c:pt idx="238" c:formatCode="yyyy/m/d">
                  <c:v>42661</c:v>
                </c:pt>
                <c:pt idx="239" c:formatCode="yyyy/m/d">
                  <c:v>42662</c:v>
                </c:pt>
                <c:pt idx="240" c:formatCode="yyyy/m/d">
                  <c:v>42663</c:v>
                </c:pt>
                <c:pt idx="241" c:formatCode="yyyy/m/d">
                  <c:v>42664</c:v>
                </c:pt>
                <c:pt idx="242" c:formatCode="yyyy/m/d">
                  <c:v>42665</c:v>
                </c:pt>
                <c:pt idx="243" c:formatCode="yyyy/m/d">
                  <c:v>42666</c:v>
                </c:pt>
                <c:pt idx="244" c:formatCode="yyyy/m/d">
                  <c:v>42667</c:v>
                </c:pt>
                <c:pt idx="245" c:formatCode="yyyy/m/d">
                  <c:v>42668</c:v>
                </c:pt>
                <c:pt idx="246" c:formatCode="yyyy/m/d">
                  <c:v>42669</c:v>
                </c:pt>
                <c:pt idx="247" c:formatCode="yyyy/m/d">
                  <c:v>42670</c:v>
                </c:pt>
                <c:pt idx="248" c:formatCode="yyyy/m/d">
                  <c:v>42671</c:v>
                </c:pt>
                <c:pt idx="249" c:formatCode="yyyy/m/d">
                  <c:v>42672</c:v>
                </c:pt>
                <c:pt idx="250" c:formatCode="yyyy/m/d">
                  <c:v>42673</c:v>
                </c:pt>
                <c:pt idx="251" c:formatCode="yyyy/m/d">
                  <c:v>42674</c:v>
                </c:pt>
                <c:pt idx="252" c:formatCode="yyyy/m/d">
                  <c:v>42675</c:v>
                </c:pt>
                <c:pt idx="253" c:formatCode="yyyy/m/d">
                  <c:v>42676</c:v>
                </c:pt>
                <c:pt idx="254" c:formatCode="yyyy/m/d">
                  <c:v>42677</c:v>
                </c:pt>
                <c:pt idx="255" c:formatCode="yyyy/m/d">
                  <c:v>42678</c:v>
                </c:pt>
                <c:pt idx="256" c:formatCode="yyyy/m/d">
                  <c:v>42679</c:v>
                </c:pt>
                <c:pt idx="257" c:formatCode="yyyy/m/d">
                  <c:v>42680</c:v>
                </c:pt>
                <c:pt idx="258" c:formatCode="yyyy/m/d">
                  <c:v>42681</c:v>
                </c:pt>
                <c:pt idx="259" c:formatCode="yyyy/m/d">
                  <c:v>42682</c:v>
                </c:pt>
                <c:pt idx="260" c:formatCode="yyyy/m/d">
                  <c:v>42683</c:v>
                </c:pt>
                <c:pt idx="261" c:formatCode="yyyy/m/d">
                  <c:v>42684</c:v>
                </c:pt>
                <c:pt idx="262" c:formatCode="yyyy/m/d">
                  <c:v>42685</c:v>
                </c:pt>
                <c:pt idx="263" c:formatCode="yyyy/m/d">
                  <c:v>42686</c:v>
                </c:pt>
                <c:pt idx="264" c:formatCode="yyyy/m/d">
                  <c:v>42687</c:v>
                </c:pt>
                <c:pt idx="265" c:formatCode="yyyy/m/d">
                  <c:v>42688</c:v>
                </c:pt>
                <c:pt idx="266" c:formatCode="yyyy/m/d">
                  <c:v>42689</c:v>
                </c:pt>
                <c:pt idx="267" c:formatCode="yyyy/m/d">
                  <c:v>42690</c:v>
                </c:pt>
                <c:pt idx="268" c:formatCode="yyyy/m/d">
                  <c:v>42691</c:v>
                </c:pt>
                <c:pt idx="269" c:formatCode="yyyy/m/d">
                  <c:v>42692</c:v>
                </c:pt>
                <c:pt idx="270" c:formatCode="yyyy/m/d">
                  <c:v>42693</c:v>
                </c:pt>
                <c:pt idx="271" c:formatCode="yyyy/m/d">
                  <c:v>42694</c:v>
                </c:pt>
                <c:pt idx="272" c:formatCode="yyyy/m/d">
                  <c:v>42695</c:v>
                </c:pt>
                <c:pt idx="273" c:formatCode="yyyy/m/d">
                  <c:v>42696</c:v>
                </c:pt>
                <c:pt idx="274" c:formatCode="yyyy/m/d">
                  <c:v>42697</c:v>
                </c:pt>
                <c:pt idx="275" c:formatCode="yyyy/m/d">
                  <c:v>42698</c:v>
                </c:pt>
                <c:pt idx="276" c:formatCode="yyyy/m/d">
                  <c:v>42699</c:v>
                </c:pt>
                <c:pt idx="277" c:formatCode="yyyy/m/d">
                  <c:v>42700</c:v>
                </c:pt>
                <c:pt idx="278" c:formatCode="yyyy/m/d">
                  <c:v>42701</c:v>
                </c:pt>
                <c:pt idx="279" c:formatCode="yyyy/m/d">
                  <c:v>42702</c:v>
                </c:pt>
                <c:pt idx="280" c:formatCode="yyyy/m/d">
                  <c:v>42703</c:v>
                </c:pt>
                <c:pt idx="281" c:formatCode="yyyy/m/d">
                  <c:v>42704</c:v>
                </c:pt>
                <c:pt idx="282" c:formatCode="yyyy/m/d">
                  <c:v>42705</c:v>
                </c:pt>
                <c:pt idx="283" c:formatCode="yyyy/m/d">
                  <c:v>42706</c:v>
                </c:pt>
                <c:pt idx="284" c:formatCode="yyyy/m/d">
                  <c:v>42707</c:v>
                </c:pt>
                <c:pt idx="285" c:formatCode="yyyy/m/d">
                  <c:v>42708</c:v>
                </c:pt>
                <c:pt idx="286" c:formatCode="yyyy/m/d">
                  <c:v>42709</c:v>
                </c:pt>
                <c:pt idx="287" c:formatCode="yyyy/m/d">
                  <c:v>42710</c:v>
                </c:pt>
                <c:pt idx="288" c:formatCode="yyyy/m/d">
                  <c:v>42711</c:v>
                </c:pt>
                <c:pt idx="289" c:formatCode="yyyy/m/d">
                  <c:v>42712</c:v>
                </c:pt>
                <c:pt idx="290" c:formatCode="yyyy/m/d">
                  <c:v>42713</c:v>
                </c:pt>
                <c:pt idx="291" c:formatCode="yyyy/m/d">
                  <c:v>42714</c:v>
                </c:pt>
                <c:pt idx="292" c:formatCode="yyyy/m/d">
                  <c:v>42715</c:v>
                </c:pt>
                <c:pt idx="293" c:formatCode="yyyy/m/d">
                  <c:v>42716</c:v>
                </c:pt>
                <c:pt idx="294" c:formatCode="yyyy/m/d">
                  <c:v>42717</c:v>
                </c:pt>
                <c:pt idx="295" c:formatCode="yyyy/m/d">
                  <c:v>42718</c:v>
                </c:pt>
                <c:pt idx="296" c:formatCode="yyyy/m/d">
                  <c:v>42719</c:v>
                </c:pt>
                <c:pt idx="297" c:formatCode="yyyy/m/d">
                  <c:v>42720</c:v>
                </c:pt>
                <c:pt idx="298" c:formatCode="yyyy/m/d">
                  <c:v>42721</c:v>
                </c:pt>
                <c:pt idx="299" c:formatCode="yyyy/m/d">
                  <c:v>42722</c:v>
                </c:pt>
                <c:pt idx="300" c:formatCode="yyyy/m/d">
                  <c:v>42723</c:v>
                </c:pt>
                <c:pt idx="301" c:formatCode="yyyy/m/d">
                  <c:v>42724</c:v>
                </c:pt>
                <c:pt idx="302" c:formatCode="yyyy/m/d">
                  <c:v>42725</c:v>
                </c:pt>
                <c:pt idx="303" c:formatCode="yyyy/m/d">
                  <c:v>42726</c:v>
                </c:pt>
                <c:pt idx="304" c:formatCode="yyyy/m/d">
                  <c:v>42727</c:v>
                </c:pt>
                <c:pt idx="305" c:formatCode="yyyy/m/d">
                  <c:v>42728</c:v>
                </c:pt>
                <c:pt idx="306" c:formatCode="yyyy/m/d">
                  <c:v>42729</c:v>
                </c:pt>
                <c:pt idx="307" c:formatCode="yyyy/m/d">
                  <c:v>42730</c:v>
                </c:pt>
                <c:pt idx="308" c:formatCode="yyyy/m/d">
                  <c:v>42731</c:v>
                </c:pt>
                <c:pt idx="309" c:formatCode="yyyy/m/d">
                  <c:v>42732</c:v>
                </c:pt>
                <c:pt idx="310" c:formatCode="yyyy/m/d">
                  <c:v>42733</c:v>
                </c:pt>
                <c:pt idx="311" c:formatCode="yyyy/m/d">
                  <c:v>42734</c:v>
                </c:pt>
                <c:pt idx="312" c:formatCode="yyyy/m/d">
                  <c:v>42735</c:v>
                </c:pt>
                <c:pt idx="313" c:formatCode="yyyy/m/d">
                  <c:v>42736</c:v>
                </c:pt>
                <c:pt idx="314" c:formatCode="yyyy/m/d">
                  <c:v>42737</c:v>
                </c:pt>
                <c:pt idx="315" c:formatCode="yyyy/m/d">
                  <c:v>42738</c:v>
                </c:pt>
                <c:pt idx="316" c:formatCode="yyyy/m/d">
                  <c:v>42739</c:v>
                </c:pt>
                <c:pt idx="317" c:formatCode="yyyy/m/d">
                  <c:v>42740</c:v>
                </c:pt>
                <c:pt idx="318" c:formatCode="yyyy/m/d">
                  <c:v>42741</c:v>
                </c:pt>
                <c:pt idx="319" c:formatCode="yyyy/m/d">
                  <c:v>42742</c:v>
                </c:pt>
                <c:pt idx="320" c:formatCode="yyyy/m/d">
                  <c:v>42743</c:v>
                </c:pt>
                <c:pt idx="321" c:formatCode="yyyy/m/d">
                  <c:v>42744</c:v>
                </c:pt>
                <c:pt idx="322" c:formatCode="yyyy/m/d">
                  <c:v>42745</c:v>
                </c:pt>
                <c:pt idx="323" c:formatCode="yyyy/m/d">
                  <c:v>42746</c:v>
                </c:pt>
                <c:pt idx="324" c:formatCode="yyyy/m/d">
                  <c:v>42747</c:v>
                </c:pt>
                <c:pt idx="325" c:formatCode="yyyy/m/d">
                  <c:v>42748</c:v>
                </c:pt>
                <c:pt idx="326" c:formatCode="yyyy/m/d">
                  <c:v>42749</c:v>
                </c:pt>
                <c:pt idx="327" c:formatCode="yyyy/m/d">
                  <c:v>42750</c:v>
                </c:pt>
                <c:pt idx="328" c:formatCode="yyyy/m/d">
                  <c:v>42751</c:v>
                </c:pt>
                <c:pt idx="329" c:formatCode="yyyy/m/d">
                  <c:v>42752</c:v>
                </c:pt>
                <c:pt idx="330" c:formatCode="yyyy/m/d">
                  <c:v>42753</c:v>
                </c:pt>
                <c:pt idx="331" c:formatCode="yyyy/m/d">
                  <c:v>42754</c:v>
                </c:pt>
                <c:pt idx="332" c:formatCode="yyyy/m/d">
                  <c:v>42755</c:v>
                </c:pt>
                <c:pt idx="333" c:formatCode="yyyy/m/d">
                  <c:v>42756</c:v>
                </c:pt>
                <c:pt idx="334" c:formatCode="yyyy/m/d">
                  <c:v>42757</c:v>
                </c:pt>
                <c:pt idx="335" c:formatCode="yyyy/m/d">
                  <c:v>42758</c:v>
                </c:pt>
                <c:pt idx="336" c:formatCode="yyyy/m/d">
                  <c:v>42759</c:v>
                </c:pt>
                <c:pt idx="337" c:formatCode="yyyy/m/d">
                  <c:v>42760</c:v>
                </c:pt>
                <c:pt idx="338" c:formatCode="yyyy/m/d">
                  <c:v>42761</c:v>
                </c:pt>
                <c:pt idx="339" c:formatCode="yyyy/m/d">
                  <c:v>42762</c:v>
                </c:pt>
                <c:pt idx="340" c:formatCode="yyyy/m/d">
                  <c:v>42763</c:v>
                </c:pt>
                <c:pt idx="341" c:formatCode="yyyy/m/d">
                  <c:v>42764</c:v>
                </c:pt>
                <c:pt idx="342" c:formatCode="yyyy/m/d">
                  <c:v>42765</c:v>
                </c:pt>
                <c:pt idx="343" c:formatCode="yyyy/m/d">
                  <c:v>42766</c:v>
                </c:pt>
                <c:pt idx="344" c:formatCode="yyyy/m/d">
                  <c:v>42767</c:v>
                </c:pt>
                <c:pt idx="345" c:formatCode="yyyy/m/d">
                  <c:v>42768</c:v>
                </c:pt>
                <c:pt idx="346" c:formatCode="yyyy/m/d">
                  <c:v>42769</c:v>
                </c:pt>
              </c:numCache>
            </c:numRef>
          </c:cat>
          <c:val>
            <c:numRef>
              <c:f>宏伟!$B$9:$B$355</c:f>
              <c:numCache>
                <c:formatCode>0.000</c:formatCode>
                <c:ptCount val="347"/>
                <c:pt idx="0">
                  <c:v>1.0001</c:v>
                </c:pt>
                <c:pt idx="1">
                  <c:v>1.0001</c:v>
                </c:pt>
                <c:pt idx="2">
                  <c:v>1.0027</c:v>
                </c:pt>
                <c:pt idx="3">
                  <c:v>1.001</c:v>
                </c:pt>
                <c:pt idx="4">
                  <c:v>1.0059</c:v>
                </c:pt>
                <c:pt idx="5">
                  <c:v>1.0089</c:v>
                </c:pt>
                <c:pt idx="6">
                  <c:v>1.0058</c:v>
                </c:pt>
                <c:pt idx="7">
                  <c:v>1.0089</c:v>
                </c:pt>
                <c:pt idx="8">
                  <c:v>1.0117</c:v>
                </c:pt>
                <c:pt idx="9">
                  <c:v>1.0047</c:v>
                </c:pt>
                <c:pt idx="10">
                  <c:v>1.0115</c:v>
                </c:pt>
                <c:pt idx="11">
                  <c:v>1.0114</c:v>
                </c:pt>
                <c:pt idx="12">
                  <c:v>1.0114</c:v>
                </c:pt>
                <c:pt idx="13">
                  <c:v>1.0125</c:v>
                </c:pt>
                <c:pt idx="14">
                  <c:v>1.0163</c:v>
                </c:pt>
                <c:pt idx="15">
                  <c:v>1.0179</c:v>
                </c:pt>
                <c:pt idx="16">
                  <c:v>1.0195</c:v>
                </c:pt>
                <c:pt idx="17">
                  <c:v>1.0239</c:v>
                </c:pt>
                <c:pt idx="18">
                  <c:v>1.0239</c:v>
                </c:pt>
                <c:pt idx="19">
                  <c:v>1.0238</c:v>
                </c:pt>
                <c:pt idx="20">
                  <c:v>1.0275</c:v>
                </c:pt>
                <c:pt idx="21">
                  <c:v>1.0296</c:v>
                </c:pt>
                <c:pt idx="22">
                  <c:v>1.0299</c:v>
                </c:pt>
                <c:pt idx="23">
                  <c:v>1.0302</c:v>
                </c:pt>
                <c:pt idx="24">
                  <c:v>1.0317</c:v>
                </c:pt>
                <c:pt idx="25">
                  <c:v>1.0317</c:v>
                </c:pt>
                <c:pt idx="26">
                  <c:v>1.0317</c:v>
                </c:pt>
                <c:pt idx="27">
                  <c:v>1.0321</c:v>
                </c:pt>
                <c:pt idx="28">
                  <c:v>1.0309</c:v>
                </c:pt>
                <c:pt idx="29">
                  <c:v>1.0321</c:v>
                </c:pt>
                <c:pt idx="30">
                  <c:v>1.0329</c:v>
                </c:pt>
                <c:pt idx="31">
                  <c:v>1.0339</c:v>
                </c:pt>
                <c:pt idx="32">
                  <c:v>1.0339</c:v>
                </c:pt>
                <c:pt idx="33">
                  <c:v>1.0339</c:v>
                </c:pt>
                <c:pt idx="34">
                  <c:v>1.0351</c:v>
                </c:pt>
                <c:pt idx="35">
                  <c:v>1.0361</c:v>
                </c:pt>
                <c:pt idx="36">
                  <c:v>1.03699802692025</c:v>
                </c:pt>
                <c:pt idx="37">
                  <c:v>1.03793646817488</c:v>
                </c:pt>
                <c:pt idx="38">
                  <c:v>1.040100209239</c:v>
                </c:pt>
                <c:pt idx="39">
                  <c:v>1.04009308867956</c:v>
                </c:pt>
                <c:pt idx="40">
                  <c:v>1.04008596812011</c:v>
                </c:pt>
                <c:pt idx="41">
                  <c:v>1.04007884756066</c:v>
                </c:pt>
                <c:pt idx="42">
                  <c:v>1.0417182488073</c:v>
                </c:pt>
                <c:pt idx="43">
                  <c:v>1.04305950162483</c:v>
                </c:pt>
                <c:pt idx="44">
                  <c:v>1.04139123938725</c:v>
                </c:pt>
                <c:pt idx="45">
                  <c:v>1.04316864313601</c:v>
                </c:pt>
                <c:pt idx="46">
                  <c:v>1.04316150136638</c:v>
                </c:pt>
                <c:pt idx="47">
                  <c:v>1.04315435959676</c:v>
                </c:pt>
                <c:pt idx="48">
                  <c:v>1.04366230697739</c:v>
                </c:pt>
                <c:pt idx="49">
                  <c:v>1.04346166779234</c:v>
                </c:pt>
                <c:pt idx="50">
                  <c:v>1.04677502166407</c:v>
                </c:pt>
                <c:pt idx="51">
                  <c:v>1.04795502865543</c:v>
                </c:pt>
                <c:pt idx="52">
                  <c:v>1.04784701431367</c:v>
                </c:pt>
                <c:pt idx="53">
                  <c:v>1.04783984224379</c:v>
                </c:pt>
                <c:pt idx="54">
                  <c:v>1.04783267017392</c:v>
                </c:pt>
                <c:pt idx="55">
                  <c:v>1.04688882335416</c:v>
                </c:pt>
                <c:pt idx="56">
                  <c:v>1.04810535124041</c:v>
                </c:pt>
                <c:pt idx="57">
                  <c:v>1.04988745758843</c:v>
                </c:pt>
                <c:pt idx="58">
                  <c:v>1.05078176046457</c:v>
                </c:pt>
                <c:pt idx="59">
                  <c:v>1.05167484830057</c:v>
                </c:pt>
                <c:pt idx="60">
                  <c:v>1.05166764896047</c:v>
                </c:pt>
                <c:pt idx="61">
                  <c:v>1.05166044962036</c:v>
                </c:pt>
                <c:pt idx="62">
                  <c:v>1.05249046141977</c:v>
                </c:pt>
                <c:pt idx="63">
                  <c:v>1.05383527754704</c:v>
                </c:pt>
                <c:pt idx="64">
                  <c:v>1.05405655726441</c:v>
                </c:pt>
                <c:pt idx="65">
                  <c:v>1.05597809325647</c:v>
                </c:pt>
                <c:pt idx="66">
                  <c:v>1.05669082186673</c:v>
                </c:pt>
                <c:pt idx="67">
                  <c:v>1.05668358919635</c:v>
                </c:pt>
                <c:pt idx="68">
                  <c:v>1.05667635652596</c:v>
                </c:pt>
                <c:pt idx="69">
                  <c:v>1.05666912385558</c:v>
                </c:pt>
                <c:pt idx="70">
                  <c:v>1.05796066304807</c:v>
                </c:pt>
                <c:pt idx="71">
                  <c:v>1.05788418585069</c:v>
                </c:pt>
                <c:pt idx="72">
                  <c:v>1.05771209561613</c:v>
                </c:pt>
                <c:pt idx="73">
                  <c:v>1.05812173067187</c:v>
                </c:pt>
                <c:pt idx="74">
                  <c:v>1.05811448588358</c:v>
                </c:pt>
                <c:pt idx="75">
                  <c:v>1.05810724109529</c:v>
                </c:pt>
                <c:pt idx="76">
                  <c:v>1.05918427841066</c:v>
                </c:pt>
                <c:pt idx="77">
                  <c:v>1.05964064250237</c:v>
                </c:pt>
                <c:pt idx="78">
                  <c:v>1.06006231584497</c:v>
                </c:pt>
                <c:pt idx="79">
                  <c:v>1.0596376761085</c:v>
                </c:pt>
                <c:pt idx="80">
                  <c:v>1.06080332951684</c:v>
                </c:pt>
                <c:pt idx="81">
                  <c:v>1.0607960665484</c:v>
                </c:pt>
                <c:pt idx="82">
                  <c:v>1.06078880357997</c:v>
                </c:pt>
                <c:pt idx="83">
                  <c:v>1.06253715491643</c:v>
                </c:pt>
                <c:pt idx="84">
                  <c:v>1.06325620697161</c:v>
                </c:pt>
                <c:pt idx="85">
                  <c:v>1.06692831169575</c:v>
                </c:pt>
                <c:pt idx="86">
                  <c:v>1.06779531378126</c:v>
                </c:pt>
                <c:pt idx="87">
                  <c:v>1.07121208138107</c:v>
                </c:pt>
                <c:pt idx="88">
                  <c:v>1.07120474569205</c:v>
                </c:pt>
                <c:pt idx="89">
                  <c:v>1.07119741000303</c:v>
                </c:pt>
                <c:pt idx="90">
                  <c:v>1.0794243776636</c:v>
                </c:pt>
                <c:pt idx="91">
                  <c:v>1.0860392814542</c:v>
                </c:pt>
                <c:pt idx="92">
                  <c:v>1.09117685443885</c:v>
                </c:pt>
                <c:pt idx="93">
                  <c:v>1.09543048750171</c:v>
                </c:pt>
                <c:pt idx="94">
                  <c:v>1.10770791903053</c:v>
                </c:pt>
                <c:pt idx="95">
                  <c:v>1.10770033487951</c:v>
                </c:pt>
                <c:pt idx="96">
                  <c:v>1.10769275072849</c:v>
                </c:pt>
                <c:pt idx="97">
                  <c:v>1.1136912536298</c:v>
                </c:pt>
                <c:pt idx="98">
                  <c:v>1.11512653375743</c:v>
                </c:pt>
                <c:pt idx="99">
                  <c:v>1.11581813379174</c:v>
                </c:pt>
                <c:pt idx="100">
                  <c:v>1.11581049207026</c:v>
                </c:pt>
                <c:pt idx="101">
                  <c:v>1.11580285034878</c:v>
                </c:pt>
                <c:pt idx="102">
                  <c:v>1.1157952086273</c:v>
                </c:pt>
                <c:pt idx="103">
                  <c:v>1.11578756690582</c:v>
                </c:pt>
                <c:pt idx="104">
                  <c:v>1.1211426926108</c:v>
                </c:pt>
                <c:pt idx="105">
                  <c:v>1.12433375369468</c:v>
                </c:pt>
                <c:pt idx="106">
                  <c:v>1.12787842165351</c:v>
                </c:pt>
                <c:pt idx="107">
                  <c:v>1.12787069812137</c:v>
                </c:pt>
                <c:pt idx="108">
                  <c:v>1.12786297458923</c:v>
                </c:pt>
                <c:pt idx="109">
                  <c:v>1.12785525105709</c:v>
                </c:pt>
                <c:pt idx="110">
                  <c:v>1.12784752752495</c:v>
                </c:pt>
                <c:pt idx="111">
                  <c:v>1.13770847825182</c:v>
                </c:pt>
                <c:pt idx="112">
                  <c:v>1.13877523469448</c:v>
                </c:pt>
                <c:pt idx="113">
                  <c:v>1.13973383441695</c:v>
                </c:pt>
                <c:pt idx="114">
                  <c:v>1.13959355943836</c:v>
                </c:pt>
                <c:pt idx="115">
                  <c:v>1.14085643420889</c:v>
                </c:pt>
                <c:pt idx="116">
                  <c:v>1.14084862280605</c:v>
                </c:pt>
                <c:pt idx="117">
                  <c:v>1.1408408114032</c:v>
                </c:pt>
                <c:pt idx="118">
                  <c:v>1.13824440775368</c:v>
                </c:pt>
                <c:pt idx="119">
                  <c:v>1.14164143777469</c:v>
                </c:pt>
                <c:pt idx="120">
                  <c:v>1.14163362334181</c:v>
                </c:pt>
                <c:pt idx="121">
                  <c:v>1.14162580890894</c:v>
                </c:pt>
                <c:pt idx="122">
                  <c:v>1.14729516935212</c:v>
                </c:pt>
                <c:pt idx="123">
                  <c:v>1.14728731552893</c:v>
                </c:pt>
                <c:pt idx="124">
                  <c:v>1.14727946170575</c:v>
                </c:pt>
                <c:pt idx="125">
                  <c:v>1.14689903911503</c:v>
                </c:pt>
                <c:pt idx="126">
                  <c:v>1.14905228048907</c:v>
                </c:pt>
                <c:pt idx="127">
                  <c:v>1.15792092550228</c:v>
                </c:pt>
                <c:pt idx="128">
                  <c:v>1.15762030769364</c:v>
                </c:pt>
                <c:pt idx="129">
                  <c:v>1.16252650801677</c:v>
                </c:pt>
                <c:pt idx="130">
                  <c:v>1.16251855117275</c:v>
                </c:pt>
                <c:pt idx="131">
                  <c:v>1.16251059432874</c:v>
                </c:pt>
                <c:pt idx="132">
                  <c:v>1.15893251126106</c:v>
                </c:pt>
                <c:pt idx="133">
                  <c:v>1.17161841734627</c:v>
                </c:pt>
                <c:pt idx="134">
                  <c:v>1.17172824663991</c:v>
                </c:pt>
                <c:pt idx="135">
                  <c:v>1.17654965068535</c:v>
                </c:pt>
                <c:pt idx="136">
                  <c:v>1.17489296011437</c:v>
                </c:pt>
                <c:pt idx="137">
                  <c:v>1.17488491842723</c:v>
                </c:pt>
                <c:pt idx="138">
                  <c:v>1.1748768767401</c:v>
                </c:pt>
                <c:pt idx="139">
                  <c:v>1.17486883505296</c:v>
                </c:pt>
                <c:pt idx="140">
                  <c:v>1.17770737184066</c:v>
                </c:pt>
                <c:pt idx="141">
                  <c:v>1.18511484135236</c:v>
                </c:pt>
                <c:pt idx="142">
                  <c:v>1.18510672694462</c:v>
                </c:pt>
                <c:pt idx="143">
                  <c:v>1.18685026410064</c:v>
                </c:pt>
                <c:pt idx="144">
                  <c:v>1.1868421375728</c:v>
                </c:pt>
                <c:pt idx="145">
                  <c:v>1.18683401104495</c:v>
                </c:pt>
                <c:pt idx="146">
                  <c:v>1.19361135043598</c:v>
                </c:pt>
                <c:pt idx="147">
                  <c:v>1.19141757273109</c:v>
                </c:pt>
                <c:pt idx="148">
                  <c:v>1.19140941893302</c:v>
                </c:pt>
                <c:pt idx="149">
                  <c:v>1.1945248757926</c:v>
                </c:pt>
                <c:pt idx="150">
                  <c:v>1.19914694607023</c:v>
                </c:pt>
                <c:pt idx="151">
                  <c:v>1.19913873470167</c:v>
                </c:pt>
                <c:pt idx="152">
                  <c:v>1.19913052333312</c:v>
                </c:pt>
                <c:pt idx="153">
                  <c:v>1.2006213291092</c:v>
                </c:pt>
                <c:pt idx="154">
                  <c:v>1.20169577001924</c:v>
                </c:pt>
                <c:pt idx="155">
                  <c:v>1.20791450909675</c:v>
                </c:pt>
                <c:pt idx="156">
                  <c:v>1.21291126624248</c:v>
                </c:pt>
                <c:pt idx="157">
                  <c:v>1.21567874893698</c:v>
                </c:pt>
                <c:pt idx="158">
                  <c:v>1.21567042545749</c:v>
                </c:pt>
                <c:pt idx="159">
                  <c:v>1.215662101978</c:v>
                </c:pt>
                <c:pt idx="160">
                  <c:v>1.21586427132582</c:v>
                </c:pt>
                <c:pt idx="161">
                  <c:v>1.22094155745385</c:v>
                </c:pt>
                <c:pt idx="162">
                  <c:v>1.21815706419734</c:v>
                </c:pt>
                <c:pt idx="163">
                  <c:v>1.22055509590745</c:v>
                </c:pt>
                <c:pt idx="164">
                  <c:v>1.22564687161645</c:v>
                </c:pt>
                <c:pt idx="165">
                  <c:v>1.22563847844638</c:v>
                </c:pt>
                <c:pt idx="166">
                  <c:v>1.2256300852763</c:v>
                </c:pt>
                <c:pt idx="167">
                  <c:v>1.23228405415736</c:v>
                </c:pt>
                <c:pt idx="168">
                  <c:v>1.23581233378342</c:v>
                </c:pt>
                <c:pt idx="169">
                  <c:v>1.24080882125689</c:v>
                </c:pt>
                <c:pt idx="170">
                  <c:v>1.24915834381338</c:v>
                </c:pt>
                <c:pt idx="171">
                  <c:v>1.25759754299854</c:v>
                </c:pt>
                <c:pt idx="172">
                  <c:v>1.25758893469668</c:v>
                </c:pt>
                <c:pt idx="173">
                  <c:v>1.25758032639481</c:v>
                </c:pt>
                <c:pt idx="174">
                  <c:v>1.26903781861837</c:v>
                </c:pt>
                <c:pt idx="175">
                  <c:v>1.27939364818464</c:v>
                </c:pt>
                <c:pt idx="176">
                  <c:v>1.28830290428409</c:v>
                </c:pt>
                <c:pt idx="177">
                  <c:v>1.29285558698244</c:v>
                </c:pt>
                <c:pt idx="178">
                  <c:v>1.29703589775201</c:v>
                </c:pt>
                <c:pt idx="179">
                  <c:v>1.29702701371785</c:v>
                </c:pt>
                <c:pt idx="180">
                  <c:v>1.29701812968368</c:v>
                </c:pt>
                <c:pt idx="181">
                  <c:v>1.30248352569186</c:v>
                </c:pt>
                <c:pt idx="182">
                  <c:v>1.30081107595932</c:v>
                </c:pt>
                <c:pt idx="183">
                  <c:v>1.30181004196924</c:v>
                </c:pt>
                <c:pt idx="184">
                  <c:v>1.30491618453106</c:v>
                </c:pt>
                <c:pt idx="185">
                  <c:v>1.31095575215275</c:v>
                </c:pt>
                <c:pt idx="186">
                  <c:v>1.31094677721783</c:v>
                </c:pt>
                <c:pt idx="187">
                  <c:v>1.3109378022829</c:v>
                </c:pt>
                <c:pt idx="188">
                  <c:v>1.31618674540402</c:v>
                </c:pt>
                <c:pt idx="189">
                  <c:v>1.31395339556876</c:v>
                </c:pt>
                <c:pt idx="190">
                  <c:v>1.319247270935</c:v>
                </c:pt>
                <c:pt idx="191">
                  <c:v>1.3215018036771</c:v>
                </c:pt>
                <c:pt idx="192">
                  <c:v>1.31942817556529</c:v>
                </c:pt>
                <c:pt idx="193">
                  <c:v>1.31941914002986</c:v>
                </c:pt>
                <c:pt idx="194">
                  <c:v>1.31941010449442</c:v>
                </c:pt>
                <c:pt idx="195">
                  <c:v>1.32598284445734</c:v>
                </c:pt>
                <c:pt idx="196">
                  <c:v>1.32083141664033</c:v>
                </c:pt>
                <c:pt idx="197">
                  <c:v>1.32788118257573</c:v>
                </c:pt>
                <c:pt idx="198">
                  <c:v>1.34092496576253</c:v>
                </c:pt>
                <c:pt idx="199">
                  <c:v>1.34407224394777</c:v>
                </c:pt>
                <c:pt idx="200">
                  <c:v>1.34406304176095</c:v>
                </c:pt>
                <c:pt idx="201">
                  <c:v>1.34405383957412</c:v>
                </c:pt>
                <c:pt idx="202">
                  <c:v>1.34349843290728</c:v>
                </c:pt>
                <c:pt idx="203">
                  <c:v>1.34673636338933</c:v>
                </c:pt>
                <c:pt idx="204">
                  <c:v>1.35279238404839</c:v>
                </c:pt>
                <c:pt idx="205">
                  <c:v>1.35278312126106</c:v>
                </c:pt>
                <c:pt idx="206">
                  <c:v>1.35277385847372</c:v>
                </c:pt>
                <c:pt idx="207">
                  <c:v>1.35276459568639</c:v>
                </c:pt>
                <c:pt idx="208">
                  <c:v>1.35275533289906</c:v>
                </c:pt>
                <c:pt idx="209">
                  <c:v>1.37872183158193</c:v>
                </c:pt>
                <c:pt idx="210">
                  <c:v>1.37328540564561</c:v>
                </c:pt>
                <c:pt idx="211">
                  <c:v>1.37254313428871</c:v>
                </c:pt>
                <c:pt idx="212">
                  <c:v>1.37549936028894</c:v>
                </c:pt>
                <c:pt idx="213">
                  <c:v>1.37680607081809</c:v>
                </c:pt>
                <c:pt idx="214">
                  <c:v>1.37679664440939</c:v>
                </c:pt>
                <c:pt idx="215">
                  <c:v>1.3767872180007</c:v>
                </c:pt>
                <c:pt idx="216">
                  <c:v>1.37774634523803</c:v>
                </c:pt>
                <c:pt idx="217">
                  <c:v>1.37773691276928</c:v>
                </c:pt>
                <c:pt idx="218">
                  <c:v>1.37772748030053</c:v>
                </c:pt>
                <c:pt idx="219">
                  <c:v>1.38407007772209</c:v>
                </c:pt>
                <c:pt idx="220">
                  <c:v>1.38323792975485</c:v>
                </c:pt>
                <c:pt idx="221">
                  <c:v>1.38322845789577</c:v>
                </c:pt>
                <c:pt idx="222">
                  <c:v>1.3832189860367</c:v>
                </c:pt>
                <c:pt idx="223">
                  <c:v>1.38320951417762</c:v>
                </c:pt>
                <c:pt idx="224">
                  <c:v>1.38320004231855</c:v>
                </c:pt>
                <c:pt idx="225">
                  <c:v>1.38319057045947</c:v>
                </c:pt>
                <c:pt idx="226">
                  <c:v>1.38318109860039</c:v>
                </c:pt>
                <c:pt idx="227">
                  <c:v>1.38317162674132</c:v>
                </c:pt>
                <c:pt idx="228">
                  <c:v>1.38316215488224</c:v>
                </c:pt>
                <c:pt idx="229">
                  <c:v>1.38315268302316</c:v>
                </c:pt>
                <c:pt idx="230">
                  <c:v>1.38349893310385</c:v>
                </c:pt>
                <c:pt idx="231">
                  <c:v>1.38494139179631</c:v>
                </c:pt>
                <c:pt idx="232">
                  <c:v>1.3842212426541</c:v>
                </c:pt>
                <c:pt idx="233">
                  <c:v>1.39386269830637</c:v>
                </c:pt>
                <c:pt idx="234">
                  <c:v>1.40242140471924</c:v>
                </c:pt>
                <c:pt idx="235">
                  <c:v>1.40241180256908</c:v>
                </c:pt>
                <c:pt idx="236">
                  <c:v>1.40240220041891</c:v>
                </c:pt>
                <c:pt idx="237">
                  <c:v>1.40891816982788</c:v>
                </c:pt>
                <c:pt idx="238">
                  <c:v>1.4138831965487</c:v>
                </c:pt>
                <c:pt idx="239">
                  <c:v>1.42641293291396</c:v>
                </c:pt>
                <c:pt idx="240">
                  <c:v>1.43066186163639</c:v>
                </c:pt>
                <c:pt idx="241">
                  <c:v>1.45082391357049</c:v>
                </c:pt>
                <c:pt idx="242">
                  <c:v>1.45081398114757</c:v>
                </c:pt>
                <c:pt idx="243">
                  <c:v>1.45080404872465</c:v>
                </c:pt>
                <c:pt idx="244">
                  <c:v>1.45730457106465</c:v>
                </c:pt>
                <c:pt idx="245">
                  <c:v>1.4623470755323</c:v>
                </c:pt>
                <c:pt idx="246">
                  <c:v>1.47666469044377</c:v>
                </c:pt>
                <c:pt idx="247">
                  <c:v>1.47652021580761</c:v>
                </c:pt>
                <c:pt idx="248">
                  <c:v>1.48389849708564</c:v>
                </c:pt>
                <c:pt idx="249" c:formatCode="0.000_ ">
                  <c:v>1.48388833741082</c:v>
                </c:pt>
                <c:pt idx="250" c:formatCode="0.000_ ">
                  <c:v>1.483878177736</c:v>
                </c:pt>
                <c:pt idx="251" c:formatCode="0.000_ ">
                  <c:v>1.49145599223984</c:v>
                </c:pt>
                <c:pt idx="252" c:formatCode="0.000_ ">
                  <c:v>1.49061993250994</c:v>
                </c:pt>
                <c:pt idx="253" c:formatCode="0.000_ ">
                  <c:v>1.49720801046091</c:v>
                </c:pt>
                <c:pt idx="254" c:formatCode="0.000_ ">
                  <c:v>1.49964856857605</c:v>
                </c:pt>
                <c:pt idx="255" c:formatCode="0.000_ ">
                  <c:v>1.50194304008159</c:v>
                </c:pt>
                <c:pt idx="256" c:formatCode="0.000_ ">
                  <c:v>1.50193275617573</c:v>
                </c:pt>
                <c:pt idx="257" c:formatCode="0.000_ ">
                  <c:v>1.50192247226988</c:v>
                </c:pt>
                <c:pt idx="258" c:formatCode="0.000_ ">
                  <c:v>1.49310323519195</c:v>
                </c:pt>
                <c:pt idx="259" c:formatCode="0.000_ ">
                  <c:v>1.50111307979261</c:v>
                </c:pt>
                <c:pt idx="260" c:formatCode="0.000_ ">
                  <c:v>1.5105167481497</c:v>
                </c:pt>
                <c:pt idx="261" c:formatCode="0.000_ ">
                  <c:v>1.51369558707843</c:v>
                </c:pt>
                <c:pt idx="262" c:formatCode="0.000_ ">
                  <c:v>1.50758499263377</c:v>
                </c:pt>
                <c:pt idx="263" c:formatCode="0.000_ ">
                  <c:v>1.50757466933758</c:v>
                </c:pt>
                <c:pt idx="264" c:formatCode="0.000_ ">
                  <c:v>1.5075643460414</c:v>
                </c:pt>
                <c:pt idx="265" c:formatCode="0.000_ ">
                  <c:v>1.53732550902425</c:v>
                </c:pt>
                <c:pt idx="266" c:formatCode="0.000_ ">
                  <c:v>1.54289433797595</c:v>
                </c:pt>
                <c:pt idx="267" c:formatCode="0.000_ ">
                  <c:v>1.55138560814583</c:v>
                </c:pt>
                <c:pt idx="268" c:formatCode="0.000_ ">
                  <c:v>1.55434146448298</c:v>
                </c:pt>
                <c:pt idx="269" c:formatCode="0.000_ ">
                  <c:v>1.56278265439476</c:v>
                </c:pt>
                <c:pt idx="270" c:formatCode="0.000_ ">
                  <c:v>1.56277195234541</c:v>
                </c:pt>
                <c:pt idx="271" c:formatCode="0.000_ ">
                  <c:v>1.56276125029606</c:v>
                </c:pt>
                <c:pt idx="272" c:formatCode="0.000_ ">
                  <c:v>1.56848346518832</c:v>
                </c:pt>
                <c:pt idx="273" c:formatCode="0.000_ ">
                  <c:v>1.57409189657064</c:v>
                </c:pt>
                <c:pt idx="274" c:formatCode="0.000_ ">
                  <c:v>1.57635445281973</c:v>
                </c:pt>
                <c:pt idx="275" c:formatCode="0.000_ ">
                  <c:v>1.5846981880279</c:v>
                </c:pt>
                <c:pt idx="276" c:formatCode="0.000_ ">
                  <c:v>1.58468733447729</c:v>
                </c:pt>
                <c:pt idx="277" c:formatCode="0.000_ ">
                  <c:v>1.58467648092668</c:v>
                </c:pt>
                <c:pt idx="278" c:formatCode="0.000_ ">
                  <c:v>1.58466562737607</c:v>
                </c:pt>
                <c:pt idx="279" c:formatCode="0.000_ ">
                  <c:v>1.59767423196919</c:v>
                </c:pt>
                <c:pt idx="280" c:formatCode="0.000_ ">
                  <c:v>1.60274624888322</c:v>
                </c:pt>
                <c:pt idx="281" c:formatCode="0.000_ ">
                  <c:v>1.6035821268116</c:v>
                </c:pt>
                <c:pt idx="282" c:formatCode="0.000_ ">
                  <c:v>1.61015843917434</c:v>
                </c:pt>
                <c:pt idx="283" c:formatCode="0.000_ ">
                  <c:v>1.61781970966492</c:v>
                </c:pt>
                <c:pt idx="284" c:formatCode="0.000_ ">
                  <c:v>1.61780862886241</c:v>
                </c:pt>
                <c:pt idx="285" c:formatCode="0.000_ ">
                  <c:v>1.6177975480599</c:v>
                </c:pt>
                <c:pt idx="286" c:formatCode="0.000_ ">
                  <c:v>1.61778646725739</c:v>
                </c:pt>
                <c:pt idx="287" c:formatCode="0.000_ ">
                  <c:v>1.61777538645488</c:v>
                </c:pt>
                <c:pt idx="288" c:formatCode="0.000_ ">
                  <c:v>1.61380221124459</c:v>
                </c:pt>
                <c:pt idx="289" c:formatCode="0.000_ ">
                  <c:v>1.61379116074233</c:v>
                </c:pt>
                <c:pt idx="290" c:formatCode="0.000_ ">
                  <c:v>1.61482496295309</c:v>
                </c:pt>
                <c:pt idx="291" c:formatCode="0.000_ ">
                  <c:v>1.61481390639079</c:v>
                </c:pt>
                <c:pt idx="292" c:formatCode="0.000_ ">
                  <c:v>1.61480284982848</c:v>
                </c:pt>
                <c:pt idx="293" c:formatCode="0.000_ ">
                  <c:v>1.61479179326617</c:v>
                </c:pt>
                <c:pt idx="294" c:formatCode="0.000_ ">
                  <c:v>1.61478073670387</c:v>
                </c:pt>
                <c:pt idx="295" c:formatCode="0.000_ ">
                  <c:v>1.61513130154058</c:v>
                </c:pt>
                <c:pt idx="296" c:formatCode="0.000_ ">
                  <c:v>1.64541172904855</c:v>
                </c:pt>
                <c:pt idx="297" c:formatCode="0.000_ ">
                  <c:v>1.64540046038447</c:v>
                </c:pt>
                <c:pt idx="298" c:formatCode="0.000_ ">
                  <c:v>1.64538919172039</c:v>
                </c:pt>
                <c:pt idx="299" c:formatCode="0.000_ ">
                  <c:v>1.64537792305631</c:v>
                </c:pt>
                <c:pt idx="300" c:formatCode="0.000_ ">
                  <c:v>1.64415817425317</c:v>
                </c:pt>
                <c:pt idx="301" c:formatCode="0.000_ ">
                  <c:v>1.64242176977669</c:v>
                </c:pt>
                <c:pt idx="302" c:formatCode="0.000_ ">
                  <c:v>1.64241057383322</c:v>
                </c:pt>
                <c:pt idx="303" c:formatCode="0.000_ ">
                  <c:v>1.64225814235064</c:v>
                </c:pt>
                <c:pt idx="304" c:formatCode="0.000_ ">
                  <c:v>1.64224689792676</c:v>
                </c:pt>
                <c:pt idx="305" c:formatCode="0.000_ ">
                  <c:v>1.64223565350289</c:v>
                </c:pt>
                <c:pt idx="306" c:formatCode="0.000_ ">
                  <c:v>1.64222440907901</c:v>
                </c:pt>
                <c:pt idx="307" c:formatCode="0.000_ ">
                  <c:v>1.64272054542104</c:v>
                </c:pt>
                <c:pt idx="308" c:formatCode="0.000_ ">
                  <c:v>1.64270929796714</c:v>
                </c:pt>
                <c:pt idx="309" c:formatCode="0.000_ ">
                  <c:v>1.64269805051324</c:v>
                </c:pt>
                <c:pt idx="310" c:formatCode="0.000_ ">
                  <c:v>1.64268680305934</c:v>
                </c:pt>
                <c:pt idx="311" c:formatCode="0.000_ ">
                  <c:v>1.64267555560544</c:v>
                </c:pt>
                <c:pt idx="312" c:formatCode="0.000_ ">
                  <c:v>1.64266430815154</c:v>
                </c:pt>
                <c:pt idx="313" c:formatCode="0.000_ ">
                  <c:v>1.64265306069764</c:v>
                </c:pt>
                <c:pt idx="314" c:formatCode="0.000_ ">
                  <c:v>1.64264181324374</c:v>
                </c:pt>
                <c:pt idx="315" c:formatCode="0.000_ ">
                  <c:v>1.64263056578984</c:v>
                </c:pt>
                <c:pt idx="316" c:formatCode="0.000_ ">
                  <c:v>1.64263056578984</c:v>
                </c:pt>
                <c:pt idx="317" c:formatCode="0.000_ ">
                  <c:v>1.64175472485783</c:v>
                </c:pt>
                <c:pt idx="318" c:formatCode="0.000_ ">
                  <c:v>1.64174350467415</c:v>
                </c:pt>
                <c:pt idx="319" c:formatCode="0.000_ ">
                  <c:v>1.64173228449048</c:v>
                </c:pt>
                <c:pt idx="320" c:formatCode="0.000_ ">
                  <c:v>1.64172106430681</c:v>
                </c:pt>
                <c:pt idx="321" c:formatCode="0.000_ ">
                  <c:v>1.64170984412314</c:v>
                </c:pt>
                <c:pt idx="322" c:formatCode="0.000_ ">
                  <c:v>1.64169860272929</c:v>
                </c:pt>
                <c:pt idx="323" c:formatCode="0.000_ ">
                  <c:v>1.64812517427191</c:v>
                </c:pt>
                <c:pt idx="324" c:formatCode="0.000_ ">
                  <c:v>1.64851635962774</c:v>
                </c:pt>
                <c:pt idx="325" c:formatCode="0.000_ ">
                  <c:v>1.65787422309242</c:v>
                </c:pt>
                <c:pt idx="326" c:formatCode="0.000_ ">
                  <c:v>1.65786289079782</c:v>
                </c:pt>
                <c:pt idx="327" c:formatCode="0.000_ ">
                  <c:v>1.65785155850321</c:v>
                </c:pt>
                <c:pt idx="328" c:formatCode="0.000_ ">
                  <c:v>1.65885654820342</c:v>
                </c:pt>
                <c:pt idx="329" c:formatCode="0.000_ ">
                  <c:v>1.65884520984877</c:v>
                </c:pt>
                <c:pt idx="330" c:formatCode="0.000_ ">
                  <c:v>1.66310825545906</c:v>
                </c:pt>
                <c:pt idx="331" c:formatCode="0.000_ ">
                  <c:v>1.66309682317361</c:v>
                </c:pt>
                <c:pt idx="332" c:formatCode="0.000_ ">
                  <c:v>1.66441685066394</c:v>
                </c:pt>
                <c:pt idx="333" c:formatCode="0.000_ ">
                  <c:v>1.6644054547388</c:v>
                </c:pt>
                <c:pt idx="334" c:formatCode="0.000_ ">
                  <c:v>1.66439405881366</c:v>
                </c:pt>
                <c:pt idx="335" c:formatCode="0.000_ ">
                  <c:v>1.66438266288852</c:v>
                </c:pt>
                <c:pt idx="336" c:formatCode="0.000_ ">
                  <c:v>1.66437126696338</c:v>
                </c:pt>
                <c:pt idx="337" c:formatCode="0.000_ ">
                  <c:v>1.66435987103824</c:v>
                </c:pt>
                <c:pt idx="338" c:formatCode="0.000_ ">
                  <c:v>1.66434847511311</c:v>
                </c:pt>
                <c:pt idx="339" c:formatCode="0.000_ ">
                  <c:v>1.66433707918797</c:v>
                </c:pt>
                <c:pt idx="340" c:formatCode="0.000_ ">
                  <c:v>1.66432568326283</c:v>
                </c:pt>
                <c:pt idx="341" c:formatCode="0.000_ ">
                  <c:v>1.66431428733769</c:v>
                </c:pt>
                <c:pt idx="342" c:formatCode="0.000_ ">
                  <c:v>1.66430289141255</c:v>
                </c:pt>
                <c:pt idx="343" c:formatCode="0.000_ ">
                  <c:v>1.66429149548741</c:v>
                </c:pt>
                <c:pt idx="344" c:formatCode="0.000_ ">
                  <c:v>1.66428009956227</c:v>
                </c:pt>
                <c:pt idx="345" c:formatCode="0.000_ ">
                  <c:v>1.66426870363713</c:v>
                </c:pt>
                <c:pt idx="346" c:formatCode="0.000_ ">
                  <c:v>1.66425730771199</c:v>
                </c:pt>
              </c:numCache>
            </c:numRef>
          </c:val>
          <c:smooth val="0"/>
        </c:ser>
        <c:dLbls>
          <c:showLegendKey val="0"/>
          <c:showVal val="0"/>
          <c:showCatName val="0"/>
          <c:showSerName val="0"/>
          <c:showPercent val="0"/>
          <c:showBubbleSize val="0"/>
        </c:dLbls>
        <c:marker val="0"/>
        <c:smooth val="0"/>
        <c:axId val="209780192"/>
        <c:axId val="209780752"/>
      </c:lineChart>
      <c:dateAx>
        <c:axId val="209780192"/>
        <c:scaling>
          <c:orientation val="minMax"/>
          <c:max val="42769"/>
          <c:min val="42403"/>
        </c:scaling>
        <c:delete val="0"/>
        <c:axPos val="b"/>
        <c:numFmt formatCode="m/d/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80752"/>
        <c:crosses val="autoZero"/>
        <c:auto val="1"/>
        <c:lblOffset val="100"/>
        <c:baseTimeUnit val="days"/>
      </c:dateAx>
      <c:valAx>
        <c:axId val="209780752"/>
        <c:scaling>
          <c:orientation val="minMax"/>
          <c:min val="0.98"/>
        </c:scaling>
        <c:delete val="0"/>
        <c:axPos val="l"/>
        <c:majorGridlines>
          <c:spPr>
            <a:ln w="9525" cap="flat" cmpd="sng" algn="ctr">
              <a:noFill/>
              <a:prstDash val="solid"/>
              <a:round/>
            </a:ln>
            <a:effectLst/>
          </c:spPr>
        </c:majorGridlines>
        <c:numFmt formatCode="0.0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801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delete val="1"/>
            </c:dLbl>
            <c:dLbl>
              <c:idx val="69"/>
              <c:delete val="1"/>
            </c:dLbl>
            <c:dLbl>
              <c:idx val="70"/>
              <c:delete val="1"/>
            </c:dLbl>
            <c:dLbl>
              <c:idx val="71"/>
              <c:delete val="1"/>
            </c:dLbl>
            <c:dLbl>
              <c:idx val="72"/>
              <c:delete val="1"/>
            </c:dLbl>
            <c:dLbl>
              <c:idx val="73"/>
              <c:delete val="1"/>
            </c:dLbl>
            <c:dLbl>
              <c:idx val="74"/>
              <c:delete val="1"/>
            </c:dLbl>
            <c:dLbl>
              <c:idx val="75"/>
              <c:delete val="1"/>
            </c:dLbl>
            <c:dLbl>
              <c:idx val="76"/>
              <c:delete val="1"/>
            </c:dLbl>
            <c:dLbl>
              <c:idx val="77"/>
              <c:delete val="1"/>
            </c:dLbl>
            <c:dLbl>
              <c:idx val="78"/>
              <c:delete val="1"/>
            </c:dLbl>
            <c:dLbl>
              <c:idx val="79"/>
              <c:delete val="1"/>
            </c:dLbl>
            <c:dLbl>
              <c:idx val="80"/>
              <c:delete val="1"/>
            </c:dLbl>
            <c:dLbl>
              <c:idx val="81"/>
              <c:delete val="1"/>
            </c:dLbl>
            <c:dLbl>
              <c:idx val="82"/>
              <c:delete val="1"/>
            </c:dLbl>
            <c:dLbl>
              <c:idx val="83"/>
              <c:delete val="1"/>
            </c:dLbl>
            <c:dLbl>
              <c:idx val="84"/>
              <c:delete val="1"/>
            </c:dLbl>
            <c:dLbl>
              <c:idx val="85"/>
              <c:delete val="1"/>
            </c:dLbl>
            <c:dLbl>
              <c:idx val="86"/>
              <c:delete val="1"/>
            </c:dLbl>
            <c:dLbl>
              <c:idx val="87"/>
              <c:delete val="1"/>
            </c:dLbl>
            <c:dLbl>
              <c:idx val="88"/>
              <c:delete val="1"/>
            </c:dLbl>
            <c:dLbl>
              <c:idx val="89"/>
              <c:delete val="1"/>
            </c:dLbl>
            <c:dLbl>
              <c:idx val="90"/>
              <c:delete val="1"/>
            </c:dLbl>
            <c:dLbl>
              <c:idx val="91"/>
              <c:delete val="1"/>
            </c:dLbl>
            <c:dLbl>
              <c:idx val="92"/>
              <c:delete val="1"/>
            </c:dLbl>
            <c:dLbl>
              <c:idx val="93"/>
              <c:delete val="1"/>
            </c:dLbl>
            <c:dLbl>
              <c:idx val="94"/>
              <c:delete val="1"/>
            </c:dLbl>
            <c:dLbl>
              <c:idx val="95"/>
              <c:delete val="1"/>
            </c:dLbl>
            <c:dLbl>
              <c:idx val="96"/>
              <c:delete val="1"/>
            </c:dLbl>
            <c:dLbl>
              <c:idx val="97"/>
              <c:delete val="1"/>
            </c:dLbl>
            <c:dLbl>
              <c:idx val="98"/>
              <c:delete val="1"/>
            </c:dLbl>
            <c:dLbl>
              <c:idx val="99"/>
              <c:delete val="1"/>
            </c:dLbl>
            <c:dLbl>
              <c:idx val="100"/>
              <c:delete val="1"/>
            </c:dLbl>
            <c:dLbl>
              <c:idx val="101"/>
              <c:delete val="1"/>
            </c:dLbl>
            <c:dLbl>
              <c:idx val="102"/>
              <c:delete val="1"/>
            </c:dLbl>
            <c:dLbl>
              <c:idx val="103"/>
              <c:delete val="1"/>
            </c:dLbl>
            <c:dLbl>
              <c:idx val="104"/>
              <c:delete val="1"/>
            </c:dLbl>
            <c:dLbl>
              <c:idx val="105"/>
              <c:delete val="1"/>
            </c:dLbl>
            <c:dLbl>
              <c:idx val="106"/>
              <c:delete val="1"/>
            </c:dLbl>
            <c:dLbl>
              <c:idx val="107"/>
              <c:delete val="1"/>
            </c:dLbl>
            <c:dLbl>
              <c:idx val="108"/>
              <c:delete val="1"/>
            </c:dLbl>
            <c:dLbl>
              <c:idx val="109"/>
              <c:delete val="1"/>
            </c:dLbl>
            <c:dLbl>
              <c:idx val="110"/>
              <c:delete val="1"/>
            </c:dLbl>
            <c:dLbl>
              <c:idx val="111"/>
              <c:delete val="1"/>
            </c:dLbl>
            <c:dLbl>
              <c:idx val="112"/>
              <c:delete val="1"/>
            </c:dLbl>
            <c:dLbl>
              <c:idx val="113"/>
              <c:delete val="1"/>
            </c:dLbl>
            <c:dLbl>
              <c:idx val="114"/>
              <c:delete val="1"/>
            </c:dLbl>
            <c:dLbl>
              <c:idx val="115"/>
              <c:delete val="1"/>
            </c:dLbl>
            <c:dLbl>
              <c:idx val="116"/>
              <c:delete val="1"/>
            </c:dLbl>
            <c:dLbl>
              <c:idx val="117"/>
              <c:delete val="1"/>
            </c:dLbl>
            <c:dLbl>
              <c:idx val="118"/>
              <c:delete val="1"/>
            </c:dLbl>
            <c:dLbl>
              <c:idx val="119"/>
              <c:delete val="1"/>
            </c:dLbl>
            <c:dLbl>
              <c:idx val="120"/>
              <c:delete val="1"/>
            </c:dLbl>
            <c:dLbl>
              <c:idx val="121"/>
              <c:delete val="1"/>
            </c:dLbl>
            <c:dLbl>
              <c:idx val="122"/>
              <c:delete val="1"/>
            </c:dLbl>
            <c:dLbl>
              <c:idx val="123"/>
              <c:delete val="1"/>
            </c:dLbl>
            <c:dLbl>
              <c:idx val="124"/>
              <c:delete val="1"/>
            </c:dLbl>
            <c:dLbl>
              <c:idx val="125"/>
              <c:delete val="1"/>
            </c:dLbl>
            <c:dLbl>
              <c:idx val="126"/>
              <c:delete val="1"/>
            </c:dLbl>
            <c:dLbl>
              <c:idx val="127"/>
              <c:delete val="1"/>
            </c:dLbl>
            <c:dLbl>
              <c:idx val="128"/>
              <c:delete val="1"/>
            </c:dLbl>
            <c:dLbl>
              <c:idx val="129"/>
              <c:delete val="1"/>
            </c:dLbl>
            <c:dLbl>
              <c:idx val="130"/>
              <c:delete val="1"/>
            </c:dLbl>
            <c:dLbl>
              <c:idx val="131"/>
              <c:delete val="1"/>
            </c:dLbl>
            <c:dLbl>
              <c:idx val="132"/>
              <c:delete val="1"/>
            </c:dLbl>
            <c:dLbl>
              <c:idx val="133"/>
              <c:delete val="1"/>
            </c:dLbl>
            <c:dLbl>
              <c:idx val="134"/>
              <c:delete val="1"/>
            </c:dLbl>
            <c:dLbl>
              <c:idx val="135"/>
              <c:delete val="1"/>
            </c:dLbl>
            <c:dLbl>
              <c:idx val="136"/>
              <c:delete val="1"/>
            </c:dLbl>
            <c:dLbl>
              <c:idx val="137"/>
              <c:delete val="1"/>
            </c:dLbl>
            <c:dLbl>
              <c:idx val="138"/>
              <c:delete val="1"/>
            </c:dLbl>
            <c:dLbl>
              <c:idx val="139"/>
              <c:delete val="1"/>
            </c:dLbl>
            <c:dLbl>
              <c:idx val="140"/>
              <c:delete val="1"/>
            </c:dLbl>
            <c:dLbl>
              <c:idx val="141"/>
              <c:delete val="1"/>
            </c:dLbl>
            <c:dLbl>
              <c:idx val="142"/>
              <c:delete val="1"/>
            </c:dLbl>
            <c:dLbl>
              <c:idx val="143"/>
              <c:delete val="1"/>
            </c:dLbl>
            <c:dLbl>
              <c:idx val="144"/>
              <c:delete val="1"/>
            </c:dLbl>
            <c:dLbl>
              <c:idx val="145"/>
              <c:delete val="1"/>
            </c:dLbl>
            <c:dLbl>
              <c:idx val="146"/>
              <c:delete val="1"/>
            </c:dLbl>
            <c:dLbl>
              <c:idx val="147"/>
              <c:delete val="1"/>
            </c:dLbl>
            <c:dLbl>
              <c:idx val="148"/>
              <c:delete val="1"/>
            </c:dLbl>
            <c:dLbl>
              <c:idx val="149"/>
              <c:delete val="1"/>
            </c:dLbl>
            <c:dLbl>
              <c:idx val="150"/>
              <c:delete val="1"/>
            </c:dLbl>
            <c:dLbl>
              <c:idx val="151"/>
              <c:delete val="1"/>
            </c:dLbl>
            <c:dLbl>
              <c:idx val="152"/>
              <c:delete val="1"/>
            </c:dLbl>
            <c:dLbl>
              <c:idx val="153"/>
              <c:delete val="1"/>
            </c:dLbl>
            <c:dLbl>
              <c:idx val="154"/>
              <c:delete val="1"/>
            </c:dLbl>
            <c:dLbl>
              <c:idx val="155"/>
              <c:delete val="1"/>
            </c:dLbl>
            <c:dLbl>
              <c:idx val="156"/>
              <c:delete val="1"/>
            </c:dLbl>
            <c:dLbl>
              <c:idx val="157"/>
              <c:delete val="1"/>
            </c:dLbl>
            <c:dLbl>
              <c:idx val="158"/>
              <c:delete val="1"/>
            </c:dLbl>
            <c:dLbl>
              <c:idx val="159"/>
              <c:delete val="1"/>
            </c:dLbl>
            <c:dLbl>
              <c:idx val="160"/>
              <c:delete val="1"/>
            </c:dLbl>
            <c:dLbl>
              <c:idx val="161"/>
              <c:delete val="1"/>
            </c:dLbl>
            <c:dLbl>
              <c:idx val="162"/>
              <c:delete val="1"/>
            </c:dLbl>
            <c:dLbl>
              <c:idx val="163"/>
              <c:delete val="1"/>
            </c:dLbl>
            <c:dLbl>
              <c:idx val="164"/>
              <c:delete val="1"/>
            </c:dLbl>
            <c:dLbl>
              <c:idx val="165"/>
              <c:delete val="1"/>
            </c:dLbl>
            <c:dLbl>
              <c:idx val="166"/>
              <c:delete val="1"/>
            </c:dLbl>
            <c:dLbl>
              <c:idx val="167"/>
              <c:delete val="1"/>
            </c:dLbl>
            <c:dLbl>
              <c:idx val="168"/>
              <c:delete val="1"/>
            </c:dLbl>
            <c:dLbl>
              <c:idx val="169"/>
              <c:delete val="1"/>
            </c:dLbl>
            <c:dLbl>
              <c:idx val="170"/>
              <c:delete val="1"/>
            </c:dLbl>
            <c:dLbl>
              <c:idx val="171"/>
              <c:delete val="1"/>
            </c:dLbl>
            <c:dLbl>
              <c:idx val="172"/>
              <c:delete val="1"/>
            </c:dLbl>
            <c:dLbl>
              <c:idx val="173"/>
              <c:delete val="1"/>
            </c:dLbl>
            <c:dLbl>
              <c:idx val="174"/>
              <c:delete val="1"/>
            </c:dLbl>
            <c:dLbl>
              <c:idx val="175"/>
              <c:delete val="1"/>
            </c:dLbl>
            <c:dLbl>
              <c:idx val="176"/>
              <c:delete val="1"/>
            </c:dLbl>
            <c:dLbl>
              <c:idx val="177"/>
              <c:delete val="1"/>
            </c:dLbl>
            <c:dLbl>
              <c:idx val="178"/>
              <c:delete val="1"/>
            </c:dLbl>
            <c:dLbl>
              <c:idx val="179"/>
              <c:delete val="1"/>
            </c:dLbl>
            <c:dLbl>
              <c:idx val="180"/>
              <c:delete val="1"/>
            </c:dLbl>
            <c:dLbl>
              <c:idx val="181"/>
              <c:delete val="1"/>
            </c:dLbl>
            <c:dLbl>
              <c:idx val="182"/>
              <c:delete val="1"/>
            </c:dLbl>
            <c:dLbl>
              <c:idx val="183"/>
              <c:delete val="1"/>
            </c:dLbl>
            <c:dLbl>
              <c:idx val="184"/>
              <c:delete val="1"/>
            </c:dLbl>
            <c:dLbl>
              <c:idx val="185"/>
              <c:delete val="1"/>
            </c:dLbl>
            <c:dLbl>
              <c:idx val="186"/>
              <c:delete val="1"/>
            </c:dLbl>
            <c:dLbl>
              <c:idx val="187"/>
              <c:delete val="1"/>
            </c:dLbl>
            <c:dLbl>
              <c:idx val="188"/>
              <c:delete val="1"/>
            </c:dLbl>
            <c:dLbl>
              <c:idx val="189"/>
              <c:delete val="1"/>
            </c:dLbl>
            <c:dLbl>
              <c:idx val="190"/>
              <c:delete val="1"/>
            </c:dLbl>
            <c:dLbl>
              <c:idx val="191"/>
              <c:delete val="1"/>
            </c:dLbl>
            <c:dLbl>
              <c:idx val="192"/>
              <c:delete val="1"/>
            </c:dLbl>
            <c:dLbl>
              <c:idx val="193"/>
              <c:delete val="1"/>
            </c:dLbl>
            <c:dLbl>
              <c:idx val="194"/>
              <c:delete val="1"/>
            </c:dLbl>
            <c:dLbl>
              <c:idx val="195"/>
              <c:delete val="1"/>
            </c:dLbl>
            <c:dLbl>
              <c:idx val="196"/>
              <c:delete val="1"/>
            </c:dLbl>
            <c:dLbl>
              <c:idx val="197"/>
              <c:delete val="1"/>
            </c:dLbl>
            <c:dLbl>
              <c:idx val="198"/>
              <c:delete val="1"/>
            </c:dLbl>
            <c:dLbl>
              <c:idx val="199"/>
              <c:delete val="1"/>
            </c:dLbl>
            <c:dLbl>
              <c:idx val="200"/>
              <c:delete val="1"/>
            </c:dLbl>
            <c:dLbl>
              <c:idx val="201"/>
              <c:delete val="1"/>
            </c:dLbl>
            <c:dLbl>
              <c:idx val="202"/>
              <c:delete val="1"/>
            </c:dLbl>
            <c:dLbl>
              <c:idx val="203"/>
              <c:delete val="1"/>
            </c:dLbl>
            <c:dLbl>
              <c:idx val="204"/>
              <c:delete val="1"/>
            </c:dLbl>
            <c:dLbl>
              <c:idx val="205"/>
              <c:delete val="1"/>
            </c:dLbl>
            <c:dLbl>
              <c:idx val="206"/>
              <c:delete val="1"/>
            </c:dLbl>
            <c:dLbl>
              <c:idx val="207"/>
              <c:delete val="1"/>
            </c:dLbl>
            <c:dLbl>
              <c:idx val="208"/>
              <c:delete val="1"/>
            </c:dLbl>
            <c:dLbl>
              <c:idx val="209"/>
              <c:delete val="1"/>
            </c:dLbl>
            <c:dLbl>
              <c:idx val="210"/>
              <c:delete val="1"/>
            </c:dLbl>
            <c:dLbl>
              <c:idx val="211"/>
              <c:delete val="1"/>
            </c:dLbl>
            <c:dLbl>
              <c:idx val="212"/>
              <c:delete val="1"/>
            </c:dLbl>
            <c:dLbl>
              <c:idx val="213"/>
              <c:delete val="1"/>
            </c:dLbl>
            <c:dLbl>
              <c:idx val="214"/>
              <c:delete val="1"/>
            </c:dLbl>
            <c:dLbl>
              <c:idx val="215"/>
              <c:delete val="1"/>
            </c:dLbl>
            <c:dLbl>
              <c:idx val="216"/>
              <c:delete val="1"/>
            </c:dLbl>
            <c:dLbl>
              <c:idx val="217"/>
              <c:delete val="1"/>
            </c:dLbl>
            <c:dLbl>
              <c:idx val="218"/>
              <c:delete val="1"/>
            </c:dLbl>
            <c:dLbl>
              <c:idx val="219"/>
              <c:delete val="1"/>
            </c:dLbl>
            <c:dLbl>
              <c:idx val="220"/>
              <c:delete val="1"/>
            </c:dLbl>
            <c:dLbl>
              <c:idx val="221"/>
              <c:delete val="1"/>
            </c:dLbl>
            <c:dLbl>
              <c:idx val="222"/>
              <c:delete val="1"/>
            </c:dLbl>
            <c:dLbl>
              <c:idx val="223"/>
              <c:delete val="1"/>
            </c:dLbl>
            <c:dLbl>
              <c:idx val="224"/>
              <c:delete val="1"/>
            </c:dLbl>
            <c:dLbl>
              <c:idx val="225"/>
              <c:delete val="1"/>
            </c:dLbl>
            <c:dLbl>
              <c:idx val="226"/>
              <c:delete val="1"/>
            </c:dLbl>
            <c:dLbl>
              <c:idx val="227"/>
              <c:delete val="1"/>
            </c:dLbl>
            <c:dLbl>
              <c:idx val="228"/>
              <c:delete val="1"/>
            </c:dLbl>
            <c:dLbl>
              <c:idx val="229"/>
              <c:delete val="1"/>
            </c:dLbl>
            <c:dLbl>
              <c:idx val="230"/>
              <c:delete val="1"/>
            </c:dLbl>
            <c:dLbl>
              <c:idx val="231"/>
              <c:delete val="1"/>
            </c:dLbl>
            <c:dLbl>
              <c:idx val="232"/>
              <c:delete val="1"/>
            </c:dLbl>
            <c:dLbl>
              <c:idx val="233"/>
              <c:delete val="1"/>
            </c:dLbl>
            <c:dLbl>
              <c:idx val="234"/>
              <c:delete val="1"/>
            </c:dLbl>
            <c:dLbl>
              <c:idx val="235"/>
              <c:delete val="1"/>
            </c:dLbl>
            <c:dLbl>
              <c:idx val="236"/>
              <c:delete val="1"/>
            </c:dLbl>
            <c:dLbl>
              <c:idx val="237"/>
              <c:delete val="1"/>
            </c:dLbl>
            <c:dLbl>
              <c:idx val="238"/>
              <c:delete val="1"/>
            </c:dLbl>
            <c:dLbl>
              <c:idx val="239"/>
              <c:delete val="1"/>
            </c:dLbl>
            <c:dLbl>
              <c:idx val="240"/>
              <c:delete val="1"/>
            </c:dLbl>
            <c:dLbl>
              <c:idx val="241"/>
              <c:delete val="1"/>
            </c:dLbl>
            <c:dLbl>
              <c:idx val="242"/>
              <c:delete val="1"/>
            </c:dLbl>
            <c:dLbl>
              <c:idx val="243"/>
              <c:delete val="1"/>
            </c:dLbl>
            <c:dLbl>
              <c:idx val="244"/>
              <c:delete val="1"/>
            </c:dLbl>
            <c:dLbl>
              <c:idx val="245"/>
              <c:delete val="1"/>
            </c:dLbl>
            <c:dLbl>
              <c:idx val="246"/>
              <c:delete val="1"/>
            </c:dLbl>
            <c:dLbl>
              <c:idx val="247"/>
              <c:delete val="1"/>
            </c:dLbl>
            <c:dLbl>
              <c:idx val="248"/>
              <c:delete val="1"/>
            </c:dLbl>
            <c:dLbl>
              <c:idx val="249"/>
              <c:delete val="1"/>
            </c:dLbl>
            <c:dLbl>
              <c:idx val="250"/>
              <c:delete val="1"/>
            </c:dLbl>
            <c:dLbl>
              <c:idx val="251"/>
              <c:delete val="1"/>
            </c:dLbl>
            <c:dLbl>
              <c:idx val="252"/>
              <c:delete val="1"/>
            </c:dLbl>
            <c:dLbl>
              <c:idx val="253"/>
              <c:delete val="1"/>
            </c:dLbl>
            <c:dLbl>
              <c:idx val="254"/>
              <c:delete val="1"/>
            </c:dLbl>
            <c:dLbl>
              <c:idx val="255"/>
              <c:delete val="1"/>
            </c:dLbl>
            <c:dLbl>
              <c:idx val="256"/>
              <c:delete val="1"/>
            </c:dLbl>
            <c:dLbl>
              <c:idx val="257"/>
              <c:delete val="1"/>
            </c:dLbl>
            <c:dLbl>
              <c:idx val="258"/>
              <c:delete val="1"/>
            </c:dLbl>
            <c:dLbl>
              <c:idx val="259"/>
              <c:delete val="1"/>
            </c:dLbl>
            <c:dLbl>
              <c:idx val="260"/>
              <c:delete val="1"/>
            </c:dLbl>
            <c:dLbl>
              <c:idx val="261"/>
              <c:delete val="1"/>
            </c:dLbl>
            <c:dLbl>
              <c:idx val="262"/>
              <c:delete val="1"/>
            </c:dLbl>
            <c:dLbl>
              <c:idx val="263"/>
              <c:delete val="1"/>
            </c:dLbl>
            <c:dLbl>
              <c:idx val="264"/>
              <c:delete val="1"/>
            </c:dLbl>
            <c:dLbl>
              <c:idx val="265"/>
              <c:delete val="1"/>
            </c:dLbl>
            <c:dLbl>
              <c:idx val="266"/>
              <c:delete val="1"/>
            </c:dLbl>
            <c:dLbl>
              <c:idx val="267"/>
              <c:delete val="1"/>
            </c:dLbl>
            <c:dLbl>
              <c:idx val="268"/>
              <c:delete val="1"/>
            </c:dLbl>
            <c:dLbl>
              <c:idx val="269"/>
              <c:delete val="1"/>
            </c:dLbl>
            <c:dLbl>
              <c:idx val="270"/>
              <c:delete val="1"/>
            </c:dLbl>
            <c:dLbl>
              <c:idx val="271"/>
              <c:delete val="1"/>
            </c:dLbl>
            <c:dLbl>
              <c:idx val="272"/>
              <c:delete val="1"/>
            </c:dLbl>
            <c:dLbl>
              <c:idx val="273"/>
              <c:delete val="1"/>
            </c:dLbl>
            <c:dLbl>
              <c:idx val="274"/>
              <c:delete val="1"/>
            </c:dLbl>
            <c:dLbl>
              <c:idx val="275"/>
              <c:delete val="1"/>
            </c:dLbl>
            <c:dLbl>
              <c:idx val="276"/>
              <c:delete val="1"/>
            </c:dLbl>
            <c:dLbl>
              <c:idx val="277"/>
              <c:delete val="1"/>
            </c:dLbl>
            <c:dLbl>
              <c:idx val="278"/>
              <c:delete val="1"/>
            </c:dLbl>
            <c:dLbl>
              <c:idx val="279"/>
              <c:delete val="1"/>
            </c:dLbl>
            <c:dLbl>
              <c:idx val="280"/>
              <c:delete val="1"/>
            </c:dLbl>
            <c:dLbl>
              <c:idx val="281"/>
              <c:delete val="1"/>
            </c:dLbl>
            <c:dLbl>
              <c:idx val="282"/>
              <c:delete val="1"/>
            </c:dLbl>
            <c:dLbl>
              <c:idx val="283"/>
              <c:delete val="1"/>
            </c:dLbl>
            <c:dLbl>
              <c:idx val="284"/>
              <c:delete val="1"/>
            </c:dLbl>
            <c:dLbl>
              <c:idx val="285"/>
              <c:delete val="1"/>
            </c:dLbl>
            <c:dLbl>
              <c:idx val="286"/>
              <c:delete val="1"/>
            </c:dLbl>
            <c:dLbl>
              <c:idx val="287"/>
              <c:delete val="1"/>
            </c:dLbl>
            <c:dLbl>
              <c:idx val="288"/>
              <c:delete val="1"/>
            </c:dLbl>
            <c:dLbl>
              <c:idx val="289"/>
              <c:delete val="1"/>
            </c:dLbl>
            <c:dLbl>
              <c:idx val="290"/>
              <c:delete val="1"/>
            </c:dLbl>
            <c:dLbl>
              <c:idx val="291"/>
              <c:delete val="1"/>
            </c:dLbl>
            <c:dLbl>
              <c:idx val="292"/>
              <c:delete val="1"/>
            </c:dLbl>
            <c:dLbl>
              <c:idx val="293"/>
              <c:delete val="1"/>
            </c:dLbl>
            <c:dLbl>
              <c:idx val="294"/>
              <c:delete val="1"/>
            </c:dLbl>
            <c:dLbl>
              <c:idx val="295"/>
              <c:delete val="1"/>
            </c:dLbl>
            <c:dLbl>
              <c:idx val="296"/>
              <c:delete val="1"/>
            </c:dLbl>
            <c:dLbl>
              <c:idx val="297"/>
              <c:delete val="1"/>
            </c:dLbl>
            <c:dLbl>
              <c:idx val="298"/>
              <c:delete val="1"/>
            </c:dLbl>
            <c:dLbl>
              <c:idx val="299"/>
              <c:delete val="1"/>
            </c:dLbl>
            <c:dLbl>
              <c:idx val="300"/>
              <c:delete val="1"/>
            </c:dLbl>
            <c:dLbl>
              <c:idx val="301"/>
              <c:delete val="1"/>
            </c:dLbl>
            <c:dLbl>
              <c:idx val="302"/>
              <c:delete val="1"/>
            </c:dLbl>
            <c:dLbl>
              <c:idx val="303"/>
              <c:delete val="1"/>
            </c:dLbl>
            <c:dLbl>
              <c:idx val="304"/>
              <c:delete val="1"/>
            </c:dLbl>
            <c:dLbl>
              <c:idx val="305"/>
              <c:delete val="1"/>
            </c:dLbl>
            <c:dLbl>
              <c:idx val="306"/>
              <c:delete val="1"/>
            </c:dLbl>
            <c:dLbl>
              <c:idx val="307"/>
              <c:delete val="1"/>
            </c:dLbl>
            <c:dLbl>
              <c:idx val="308"/>
              <c:delete val="1"/>
            </c:dLbl>
            <c:dLbl>
              <c:idx val="309"/>
              <c:delete val="1"/>
            </c:dLbl>
            <c:dLbl>
              <c:idx val="310"/>
              <c:delete val="1"/>
            </c:dLbl>
            <c:dLbl>
              <c:idx val="311"/>
              <c:delete val="1"/>
            </c:dLbl>
            <c:dLbl>
              <c:idx val="312"/>
              <c:delete val="1"/>
            </c:dLbl>
            <c:dLbl>
              <c:idx val="313"/>
              <c:delete val="1"/>
            </c:dLbl>
            <c:dLbl>
              <c:idx val="314"/>
              <c:delete val="1"/>
            </c:dLbl>
            <c:dLbl>
              <c:idx val="315"/>
              <c:delete val="1"/>
            </c:dLbl>
            <c:dLbl>
              <c:idx val="316"/>
              <c:delete val="1"/>
            </c:dLbl>
            <c:dLbl>
              <c:idx val="317"/>
              <c:delete val="1"/>
            </c:dLbl>
            <c:dLbl>
              <c:idx val="318"/>
              <c:delete val="1"/>
            </c:dLbl>
            <c:dLbl>
              <c:idx val="319"/>
              <c:delete val="1"/>
            </c:dLbl>
            <c:dLbl>
              <c:idx val="320"/>
              <c:delete val="1"/>
            </c:dLbl>
            <c:dLbl>
              <c:idx val="321"/>
              <c:delete val="1"/>
            </c:dLbl>
            <c:dLbl>
              <c:idx val="322"/>
              <c:delete val="1"/>
            </c:dLbl>
            <c:dLbl>
              <c:idx val="323"/>
              <c:delete val="1"/>
            </c:dLbl>
            <c:dLbl>
              <c:idx val="324"/>
              <c:delete val="1"/>
            </c:dLbl>
            <c:dLbl>
              <c:idx val="325"/>
              <c:delete val="1"/>
            </c:dLbl>
            <c:dLbl>
              <c:idx val="326"/>
              <c:delete val="1"/>
            </c:dLbl>
            <c:dLbl>
              <c:idx val="327"/>
              <c:delete val="1"/>
            </c:dLbl>
            <c:dLbl>
              <c:idx val="328"/>
              <c:delete val="1"/>
            </c:dLbl>
            <c:dLbl>
              <c:idx val="329"/>
              <c:delete val="1"/>
            </c:dLbl>
            <c:dLbl>
              <c:idx val="330"/>
              <c:delete val="1"/>
            </c:dLbl>
            <c:dLbl>
              <c:idx val="331"/>
              <c:delete val="1"/>
            </c:dLbl>
            <c:dLbl>
              <c:idx val="332"/>
              <c:delete val="1"/>
            </c:dLbl>
            <c:dLbl>
              <c:idx val="333"/>
              <c:delete val="1"/>
            </c:dLbl>
            <c:dLbl>
              <c:idx val="334"/>
              <c:delete val="1"/>
            </c:dLbl>
            <c:dLbl>
              <c:idx val="335"/>
              <c:delete val="1"/>
            </c:dLbl>
            <c:dLbl>
              <c:idx val="336"/>
              <c:delete val="1"/>
            </c:dLbl>
            <c:dLbl>
              <c:idx val="337"/>
              <c:delete val="1"/>
            </c:dLbl>
            <c:dLbl>
              <c:idx val="338"/>
              <c:delete val="1"/>
            </c:dLbl>
            <c:dLbl>
              <c:idx val="339"/>
              <c:delete val="1"/>
            </c:dLbl>
            <c:dLbl>
              <c:idx val="340"/>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宏大!$A$2:$A$342</c:f>
              <c:numCache>
                <c:formatCode>yyyy/m/d</c:formatCode>
                <c:ptCount val="341"/>
                <c:pt idx="0" c:formatCode="yyyy/m/d">
                  <c:v>42405</c:v>
                </c:pt>
                <c:pt idx="1" c:formatCode="yyyy/m/d">
                  <c:v>42406</c:v>
                </c:pt>
                <c:pt idx="2" c:formatCode="yyyy/m/d">
                  <c:v>42407</c:v>
                </c:pt>
                <c:pt idx="3" c:formatCode="yyyy/m/d">
                  <c:v>42408</c:v>
                </c:pt>
                <c:pt idx="4" c:formatCode="yyyy/m/d">
                  <c:v>42409</c:v>
                </c:pt>
                <c:pt idx="5" c:formatCode="yyyy/m/d">
                  <c:v>42410</c:v>
                </c:pt>
                <c:pt idx="6" c:formatCode="yyyy/m/d">
                  <c:v>42411</c:v>
                </c:pt>
                <c:pt idx="7" c:formatCode="yyyy/m/d">
                  <c:v>42412</c:v>
                </c:pt>
                <c:pt idx="8" c:formatCode="yyyy/m/d">
                  <c:v>42413</c:v>
                </c:pt>
                <c:pt idx="9" c:formatCode="yyyy/m/d">
                  <c:v>42414</c:v>
                </c:pt>
                <c:pt idx="10" c:formatCode="yyyy/m/d">
                  <c:v>42415</c:v>
                </c:pt>
                <c:pt idx="11" c:formatCode="yyyy/m/d">
                  <c:v>42416</c:v>
                </c:pt>
                <c:pt idx="12" c:formatCode="yyyy/m/d">
                  <c:v>42417</c:v>
                </c:pt>
                <c:pt idx="13" c:formatCode="yyyy/m/d">
                  <c:v>42418</c:v>
                </c:pt>
                <c:pt idx="14" c:formatCode="yyyy/m/d">
                  <c:v>42419</c:v>
                </c:pt>
                <c:pt idx="15" c:formatCode="yyyy/m/d">
                  <c:v>42420</c:v>
                </c:pt>
                <c:pt idx="16" c:formatCode="yyyy/m/d">
                  <c:v>42421</c:v>
                </c:pt>
                <c:pt idx="17" c:formatCode="yyyy/m/d">
                  <c:v>42422</c:v>
                </c:pt>
                <c:pt idx="18" c:formatCode="yyyy/m/d">
                  <c:v>42423</c:v>
                </c:pt>
                <c:pt idx="19" c:formatCode="yyyy/m/d">
                  <c:v>42424</c:v>
                </c:pt>
                <c:pt idx="20" c:formatCode="yyyy/m/d">
                  <c:v>42425</c:v>
                </c:pt>
                <c:pt idx="21" c:formatCode="yyyy/m/d">
                  <c:v>42426</c:v>
                </c:pt>
                <c:pt idx="22" c:formatCode="yyyy/m/d">
                  <c:v>42427</c:v>
                </c:pt>
                <c:pt idx="23" c:formatCode="yyyy/m/d">
                  <c:v>42428</c:v>
                </c:pt>
                <c:pt idx="24" c:formatCode="yyyy/m/d">
                  <c:v>42429</c:v>
                </c:pt>
                <c:pt idx="25" c:formatCode="yyyy/m/d">
                  <c:v>42430</c:v>
                </c:pt>
                <c:pt idx="26" c:formatCode="yyyy/m/d">
                  <c:v>42431</c:v>
                </c:pt>
                <c:pt idx="27" c:formatCode="yyyy/m/d">
                  <c:v>42432</c:v>
                </c:pt>
                <c:pt idx="28" c:formatCode="yyyy/m/d">
                  <c:v>42433</c:v>
                </c:pt>
                <c:pt idx="29" c:formatCode="yyyy/m/d">
                  <c:v>42434</c:v>
                </c:pt>
                <c:pt idx="30" c:formatCode="yyyy/m/d">
                  <c:v>42435</c:v>
                </c:pt>
                <c:pt idx="31" c:formatCode="yyyy/m/d">
                  <c:v>42436</c:v>
                </c:pt>
                <c:pt idx="32" c:formatCode="yyyy/m/d">
                  <c:v>42437</c:v>
                </c:pt>
                <c:pt idx="33" c:formatCode="yyyy/m/d">
                  <c:v>42438</c:v>
                </c:pt>
                <c:pt idx="34" c:formatCode="yyyy/m/d">
                  <c:v>42439</c:v>
                </c:pt>
                <c:pt idx="35" c:formatCode="yyyy/m/d">
                  <c:v>42440</c:v>
                </c:pt>
                <c:pt idx="36" c:formatCode="yyyy/m/d">
                  <c:v>42441</c:v>
                </c:pt>
                <c:pt idx="37" c:formatCode="yyyy/m/d">
                  <c:v>42442</c:v>
                </c:pt>
                <c:pt idx="38" c:formatCode="yyyy/m/d">
                  <c:v>42443</c:v>
                </c:pt>
                <c:pt idx="39" c:formatCode="yyyy/m/d">
                  <c:v>42444</c:v>
                </c:pt>
                <c:pt idx="40" c:formatCode="yyyy/m/d">
                  <c:v>42445</c:v>
                </c:pt>
                <c:pt idx="41" c:formatCode="yyyy/m/d">
                  <c:v>42446</c:v>
                </c:pt>
                <c:pt idx="42" c:formatCode="yyyy/m/d">
                  <c:v>42447</c:v>
                </c:pt>
                <c:pt idx="43" c:formatCode="yyyy/m/d">
                  <c:v>42448</c:v>
                </c:pt>
                <c:pt idx="44" c:formatCode="yyyy/m/d">
                  <c:v>42449</c:v>
                </c:pt>
                <c:pt idx="45" c:formatCode="yyyy/m/d">
                  <c:v>42450</c:v>
                </c:pt>
                <c:pt idx="46" c:formatCode="yyyy/m/d">
                  <c:v>42451</c:v>
                </c:pt>
                <c:pt idx="47" c:formatCode="yyyy/m/d">
                  <c:v>42452</c:v>
                </c:pt>
                <c:pt idx="48" c:formatCode="yyyy/m/d">
                  <c:v>42453</c:v>
                </c:pt>
                <c:pt idx="49" c:formatCode="yyyy/m/d">
                  <c:v>42454</c:v>
                </c:pt>
                <c:pt idx="50" c:formatCode="yyyy/m/d">
                  <c:v>42455</c:v>
                </c:pt>
                <c:pt idx="51" c:formatCode="yyyy/m/d">
                  <c:v>42456</c:v>
                </c:pt>
                <c:pt idx="52" c:formatCode="yyyy/m/d">
                  <c:v>42457</c:v>
                </c:pt>
                <c:pt idx="53" c:formatCode="yyyy/m/d">
                  <c:v>42458</c:v>
                </c:pt>
                <c:pt idx="54" c:formatCode="yyyy/m/d">
                  <c:v>42459</c:v>
                </c:pt>
                <c:pt idx="55" c:formatCode="yyyy/m/d">
                  <c:v>42460</c:v>
                </c:pt>
                <c:pt idx="56" c:formatCode="yyyy/m/d">
                  <c:v>42461</c:v>
                </c:pt>
                <c:pt idx="57" c:formatCode="yyyy/m/d">
                  <c:v>42462</c:v>
                </c:pt>
                <c:pt idx="58" c:formatCode="yyyy/m/d">
                  <c:v>42463</c:v>
                </c:pt>
                <c:pt idx="59" c:formatCode="yyyy/m/d">
                  <c:v>42464</c:v>
                </c:pt>
                <c:pt idx="60" c:formatCode="yyyy/m/d">
                  <c:v>42465</c:v>
                </c:pt>
                <c:pt idx="61" c:formatCode="yyyy/m/d">
                  <c:v>42466</c:v>
                </c:pt>
                <c:pt idx="62" c:formatCode="yyyy/m/d">
                  <c:v>42467</c:v>
                </c:pt>
                <c:pt idx="63" c:formatCode="yyyy/m/d">
                  <c:v>42468</c:v>
                </c:pt>
                <c:pt idx="64" c:formatCode="yyyy/m/d">
                  <c:v>42469</c:v>
                </c:pt>
                <c:pt idx="65" c:formatCode="yyyy/m/d">
                  <c:v>42470</c:v>
                </c:pt>
                <c:pt idx="66" c:formatCode="yyyy/m/d">
                  <c:v>42471</c:v>
                </c:pt>
                <c:pt idx="67" c:formatCode="yyyy/m/d">
                  <c:v>42472</c:v>
                </c:pt>
                <c:pt idx="68" c:formatCode="yyyy/m/d">
                  <c:v>42473</c:v>
                </c:pt>
                <c:pt idx="69" c:formatCode="yyyy/m/d">
                  <c:v>42474</c:v>
                </c:pt>
                <c:pt idx="70" c:formatCode="yyyy/m/d">
                  <c:v>42475</c:v>
                </c:pt>
                <c:pt idx="71" c:formatCode="yyyy/m/d">
                  <c:v>42476</c:v>
                </c:pt>
                <c:pt idx="72" c:formatCode="yyyy/m/d">
                  <c:v>42477</c:v>
                </c:pt>
                <c:pt idx="73" c:formatCode="yyyy/m/d">
                  <c:v>42478</c:v>
                </c:pt>
                <c:pt idx="74" c:formatCode="yyyy/m/d">
                  <c:v>42479</c:v>
                </c:pt>
                <c:pt idx="75" c:formatCode="yyyy/m/d">
                  <c:v>42480</c:v>
                </c:pt>
                <c:pt idx="76" c:formatCode="yyyy/m/d">
                  <c:v>42481</c:v>
                </c:pt>
                <c:pt idx="77" c:formatCode="yyyy/m/d">
                  <c:v>42482</c:v>
                </c:pt>
                <c:pt idx="78" c:formatCode="yyyy/m/d">
                  <c:v>42483</c:v>
                </c:pt>
                <c:pt idx="79" c:formatCode="yyyy/m/d">
                  <c:v>42484</c:v>
                </c:pt>
                <c:pt idx="80" c:formatCode="yyyy/m/d">
                  <c:v>42485</c:v>
                </c:pt>
                <c:pt idx="81" c:formatCode="yyyy/m/d">
                  <c:v>42486</c:v>
                </c:pt>
                <c:pt idx="82" c:formatCode="yyyy/m/d">
                  <c:v>42487</c:v>
                </c:pt>
                <c:pt idx="83" c:formatCode="yyyy/m/d">
                  <c:v>42488</c:v>
                </c:pt>
                <c:pt idx="84" c:formatCode="yyyy/m/d">
                  <c:v>42489</c:v>
                </c:pt>
                <c:pt idx="85" c:formatCode="yyyy/m/d">
                  <c:v>42490</c:v>
                </c:pt>
                <c:pt idx="86" c:formatCode="yyyy/m/d">
                  <c:v>42491</c:v>
                </c:pt>
                <c:pt idx="87" c:formatCode="yyyy/m/d">
                  <c:v>42492</c:v>
                </c:pt>
                <c:pt idx="88" c:formatCode="yyyy/m/d">
                  <c:v>42493</c:v>
                </c:pt>
                <c:pt idx="89" c:formatCode="yyyy/m/d">
                  <c:v>42494</c:v>
                </c:pt>
                <c:pt idx="90" c:formatCode="yyyy/m/d">
                  <c:v>42495</c:v>
                </c:pt>
                <c:pt idx="91" c:formatCode="yyyy/m/d">
                  <c:v>42496</c:v>
                </c:pt>
                <c:pt idx="92" c:formatCode="yyyy/m/d">
                  <c:v>42497</c:v>
                </c:pt>
                <c:pt idx="93" c:formatCode="yyyy/m/d">
                  <c:v>42498</c:v>
                </c:pt>
                <c:pt idx="94" c:formatCode="yyyy/m/d">
                  <c:v>42499</c:v>
                </c:pt>
                <c:pt idx="95" c:formatCode="yyyy/m/d">
                  <c:v>42500</c:v>
                </c:pt>
                <c:pt idx="96" c:formatCode="yyyy/m/d">
                  <c:v>42501</c:v>
                </c:pt>
                <c:pt idx="97" c:formatCode="yyyy/m/d">
                  <c:v>42502</c:v>
                </c:pt>
                <c:pt idx="98" c:formatCode="yyyy/m/d">
                  <c:v>42503</c:v>
                </c:pt>
                <c:pt idx="99" c:formatCode="yyyy/m/d">
                  <c:v>42504</c:v>
                </c:pt>
                <c:pt idx="100" c:formatCode="yyyy/m/d">
                  <c:v>42505</c:v>
                </c:pt>
                <c:pt idx="101" c:formatCode="yyyy/m/d">
                  <c:v>42506</c:v>
                </c:pt>
                <c:pt idx="102" c:formatCode="yyyy/m/d">
                  <c:v>42507</c:v>
                </c:pt>
                <c:pt idx="103" c:formatCode="yyyy/m/d">
                  <c:v>42508</c:v>
                </c:pt>
                <c:pt idx="104" c:formatCode="yyyy/m/d">
                  <c:v>42509</c:v>
                </c:pt>
                <c:pt idx="105" c:formatCode="yyyy/m/d">
                  <c:v>42510</c:v>
                </c:pt>
                <c:pt idx="106" c:formatCode="yyyy/m/d">
                  <c:v>42511</c:v>
                </c:pt>
                <c:pt idx="107" c:formatCode="yyyy/m/d">
                  <c:v>42512</c:v>
                </c:pt>
                <c:pt idx="108" c:formatCode="yyyy/m/d">
                  <c:v>42513</c:v>
                </c:pt>
                <c:pt idx="109" c:formatCode="yyyy/m/d">
                  <c:v>42514</c:v>
                </c:pt>
                <c:pt idx="110" c:formatCode="yyyy/m/d">
                  <c:v>42515</c:v>
                </c:pt>
                <c:pt idx="111" c:formatCode="yyyy/m/d">
                  <c:v>42516</c:v>
                </c:pt>
                <c:pt idx="112" c:formatCode="yyyy/m/d">
                  <c:v>42517</c:v>
                </c:pt>
                <c:pt idx="113" c:formatCode="yyyy/m/d">
                  <c:v>42518</c:v>
                </c:pt>
                <c:pt idx="114" c:formatCode="yyyy/m/d">
                  <c:v>42519</c:v>
                </c:pt>
                <c:pt idx="115" c:formatCode="yyyy/m/d">
                  <c:v>42520</c:v>
                </c:pt>
                <c:pt idx="116" c:formatCode="yyyy/m/d">
                  <c:v>42521</c:v>
                </c:pt>
                <c:pt idx="117" c:formatCode="yyyy/m/d">
                  <c:v>42522</c:v>
                </c:pt>
                <c:pt idx="118" c:formatCode="yyyy/m/d">
                  <c:v>42523</c:v>
                </c:pt>
                <c:pt idx="119" c:formatCode="yyyy/m/d">
                  <c:v>42524</c:v>
                </c:pt>
                <c:pt idx="120" c:formatCode="yyyy/m/d">
                  <c:v>42525</c:v>
                </c:pt>
                <c:pt idx="121" c:formatCode="yyyy/m/d">
                  <c:v>42526</c:v>
                </c:pt>
                <c:pt idx="122" c:formatCode="yyyy/m/d">
                  <c:v>42527</c:v>
                </c:pt>
                <c:pt idx="123" c:formatCode="yyyy/m/d">
                  <c:v>42528</c:v>
                </c:pt>
                <c:pt idx="124" c:formatCode="yyyy/m/d">
                  <c:v>42529</c:v>
                </c:pt>
                <c:pt idx="125" c:formatCode="yyyy/m/d">
                  <c:v>42530</c:v>
                </c:pt>
                <c:pt idx="126" c:formatCode="yyyy/m/d">
                  <c:v>42531</c:v>
                </c:pt>
                <c:pt idx="127" c:formatCode="yyyy/m/d">
                  <c:v>42532</c:v>
                </c:pt>
                <c:pt idx="128" c:formatCode="yyyy/m/d">
                  <c:v>42533</c:v>
                </c:pt>
                <c:pt idx="129" c:formatCode="yyyy/m/d">
                  <c:v>42534</c:v>
                </c:pt>
                <c:pt idx="130" c:formatCode="yyyy/m/d">
                  <c:v>42535</c:v>
                </c:pt>
                <c:pt idx="131" c:formatCode="yyyy/m/d">
                  <c:v>42536</c:v>
                </c:pt>
                <c:pt idx="132" c:formatCode="yyyy/m/d">
                  <c:v>42537</c:v>
                </c:pt>
                <c:pt idx="133" c:formatCode="yyyy/m/d">
                  <c:v>42538</c:v>
                </c:pt>
                <c:pt idx="134" c:formatCode="yyyy/m/d">
                  <c:v>42539</c:v>
                </c:pt>
                <c:pt idx="135" c:formatCode="yyyy/m/d">
                  <c:v>42540</c:v>
                </c:pt>
                <c:pt idx="136" c:formatCode="yyyy/m/d">
                  <c:v>42541</c:v>
                </c:pt>
                <c:pt idx="137" c:formatCode="yyyy/m/d">
                  <c:v>42542</c:v>
                </c:pt>
                <c:pt idx="138" c:formatCode="yyyy/m/d">
                  <c:v>42543</c:v>
                </c:pt>
                <c:pt idx="139" c:formatCode="yyyy/m/d">
                  <c:v>42544</c:v>
                </c:pt>
                <c:pt idx="140" c:formatCode="yyyy/m/d">
                  <c:v>42545</c:v>
                </c:pt>
                <c:pt idx="141" c:formatCode="yyyy/m/d">
                  <c:v>42546</c:v>
                </c:pt>
                <c:pt idx="142" c:formatCode="yyyy/m/d">
                  <c:v>42547</c:v>
                </c:pt>
                <c:pt idx="143" c:formatCode="yyyy/m/d">
                  <c:v>42548</c:v>
                </c:pt>
                <c:pt idx="144" c:formatCode="yyyy/m/d">
                  <c:v>42549</c:v>
                </c:pt>
                <c:pt idx="145" c:formatCode="yyyy/m/d">
                  <c:v>42550</c:v>
                </c:pt>
                <c:pt idx="146" c:formatCode="yyyy/m/d">
                  <c:v>42551</c:v>
                </c:pt>
                <c:pt idx="147" c:formatCode="yyyy/m/d">
                  <c:v>42552</c:v>
                </c:pt>
                <c:pt idx="148" c:formatCode="yyyy/m/d">
                  <c:v>42553</c:v>
                </c:pt>
                <c:pt idx="149" c:formatCode="yyyy/m/d">
                  <c:v>42554</c:v>
                </c:pt>
                <c:pt idx="150" c:formatCode="yyyy/m/d">
                  <c:v>42555</c:v>
                </c:pt>
                <c:pt idx="151" c:formatCode="yyyy/m/d">
                  <c:v>42556</c:v>
                </c:pt>
                <c:pt idx="152" c:formatCode="yyyy/m/d">
                  <c:v>42557</c:v>
                </c:pt>
                <c:pt idx="153" c:formatCode="yyyy/m/d">
                  <c:v>42558</c:v>
                </c:pt>
                <c:pt idx="154" c:formatCode="yyyy/m/d">
                  <c:v>42559</c:v>
                </c:pt>
                <c:pt idx="155" c:formatCode="yyyy/m/d">
                  <c:v>42560</c:v>
                </c:pt>
                <c:pt idx="156" c:formatCode="yyyy/m/d">
                  <c:v>42561</c:v>
                </c:pt>
                <c:pt idx="157" c:formatCode="yyyy/m/d">
                  <c:v>42562</c:v>
                </c:pt>
                <c:pt idx="158" c:formatCode="yyyy/m/d">
                  <c:v>42563</c:v>
                </c:pt>
                <c:pt idx="159" c:formatCode="yyyy/m/d">
                  <c:v>42564</c:v>
                </c:pt>
                <c:pt idx="160" c:formatCode="yyyy/m/d">
                  <c:v>42565</c:v>
                </c:pt>
                <c:pt idx="161" c:formatCode="yyyy/m/d">
                  <c:v>42566</c:v>
                </c:pt>
                <c:pt idx="162" c:formatCode="yyyy/m/d">
                  <c:v>42567</c:v>
                </c:pt>
                <c:pt idx="163" c:formatCode="yyyy/m/d">
                  <c:v>42568</c:v>
                </c:pt>
                <c:pt idx="164" c:formatCode="yyyy/m/d">
                  <c:v>42569</c:v>
                </c:pt>
                <c:pt idx="165" c:formatCode="yyyy/m/d">
                  <c:v>42570</c:v>
                </c:pt>
                <c:pt idx="166" c:formatCode="yyyy/m/d">
                  <c:v>42571</c:v>
                </c:pt>
                <c:pt idx="167" c:formatCode="yyyy/m/d">
                  <c:v>42572</c:v>
                </c:pt>
                <c:pt idx="168" c:formatCode="yyyy/m/d">
                  <c:v>42573</c:v>
                </c:pt>
                <c:pt idx="169" c:formatCode="yyyy/m/d">
                  <c:v>42574</c:v>
                </c:pt>
                <c:pt idx="170" c:formatCode="yyyy/m/d">
                  <c:v>42575</c:v>
                </c:pt>
                <c:pt idx="171" c:formatCode="yyyy/m/d">
                  <c:v>42576</c:v>
                </c:pt>
                <c:pt idx="172" c:formatCode="yyyy/m/d">
                  <c:v>42577</c:v>
                </c:pt>
                <c:pt idx="173" c:formatCode="yyyy/m/d">
                  <c:v>42578</c:v>
                </c:pt>
                <c:pt idx="174" c:formatCode="yyyy/m/d">
                  <c:v>42579</c:v>
                </c:pt>
                <c:pt idx="175" c:formatCode="yyyy/m/d">
                  <c:v>42580</c:v>
                </c:pt>
                <c:pt idx="176" c:formatCode="yyyy/m/d">
                  <c:v>42581</c:v>
                </c:pt>
                <c:pt idx="177" c:formatCode="yyyy/m/d">
                  <c:v>42582</c:v>
                </c:pt>
                <c:pt idx="178" c:formatCode="yyyy/m/d">
                  <c:v>42583</c:v>
                </c:pt>
                <c:pt idx="179" c:formatCode="yyyy/m/d">
                  <c:v>42584</c:v>
                </c:pt>
                <c:pt idx="180" c:formatCode="yyyy/m/d">
                  <c:v>42585</c:v>
                </c:pt>
                <c:pt idx="181" c:formatCode="yyyy/m/d">
                  <c:v>42586</c:v>
                </c:pt>
                <c:pt idx="182" c:formatCode="yyyy/m/d">
                  <c:v>42587</c:v>
                </c:pt>
                <c:pt idx="183" c:formatCode="yyyy/m/d">
                  <c:v>42588</c:v>
                </c:pt>
                <c:pt idx="184" c:formatCode="yyyy/m/d">
                  <c:v>42589</c:v>
                </c:pt>
                <c:pt idx="185" c:formatCode="yyyy/m/d">
                  <c:v>42590</c:v>
                </c:pt>
                <c:pt idx="186" c:formatCode="yyyy/m/d">
                  <c:v>42591</c:v>
                </c:pt>
                <c:pt idx="187" c:formatCode="yyyy/m/d">
                  <c:v>42592</c:v>
                </c:pt>
                <c:pt idx="188" c:formatCode="yyyy/m/d">
                  <c:v>42593</c:v>
                </c:pt>
                <c:pt idx="189" c:formatCode="yyyy/m/d">
                  <c:v>42594</c:v>
                </c:pt>
                <c:pt idx="190" c:formatCode="yyyy/m/d">
                  <c:v>42595</c:v>
                </c:pt>
                <c:pt idx="191" c:formatCode="yyyy/m/d">
                  <c:v>42596</c:v>
                </c:pt>
                <c:pt idx="192" c:formatCode="yyyy/m/d">
                  <c:v>42597</c:v>
                </c:pt>
                <c:pt idx="193" c:formatCode="yyyy/m/d">
                  <c:v>42598</c:v>
                </c:pt>
                <c:pt idx="194" c:formatCode="yyyy/m/d">
                  <c:v>42599</c:v>
                </c:pt>
                <c:pt idx="195" c:formatCode="yyyy/m/d">
                  <c:v>42600</c:v>
                </c:pt>
                <c:pt idx="196" c:formatCode="yyyy/m/d">
                  <c:v>42601</c:v>
                </c:pt>
                <c:pt idx="197" c:formatCode="yyyy/m/d">
                  <c:v>42602</c:v>
                </c:pt>
                <c:pt idx="198" c:formatCode="yyyy/m/d">
                  <c:v>42603</c:v>
                </c:pt>
                <c:pt idx="199" c:formatCode="yyyy/m/d">
                  <c:v>42604</c:v>
                </c:pt>
                <c:pt idx="200" c:formatCode="yyyy/m/d">
                  <c:v>42605</c:v>
                </c:pt>
                <c:pt idx="201" c:formatCode="yyyy/m/d">
                  <c:v>42606</c:v>
                </c:pt>
                <c:pt idx="202" c:formatCode="yyyy/m/d">
                  <c:v>42607</c:v>
                </c:pt>
                <c:pt idx="203" c:formatCode="yyyy/m/d">
                  <c:v>42608</c:v>
                </c:pt>
                <c:pt idx="204" c:formatCode="yyyy/m/d">
                  <c:v>42609</c:v>
                </c:pt>
                <c:pt idx="205" c:formatCode="yyyy/m/d">
                  <c:v>42610</c:v>
                </c:pt>
                <c:pt idx="206" c:formatCode="yyyy/m/d">
                  <c:v>42611</c:v>
                </c:pt>
                <c:pt idx="207" c:formatCode="yyyy/m/d">
                  <c:v>42612</c:v>
                </c:pt>
                <c:pt idx="208" c:formatCode="yyyy/m/d">
                  <c:v>42613</c:v>
                </c:pt>
                <c:pt idx="209" c:formatCode="yyyy/m/d">
                  <c:v>42614</c:v>
                </c:pt>
                <c:pt idx="210" c:formatCode="yyyy/m/d">
                  <c:v>42615</c:v>
                </c:pt>
                <c:pt idx="211" c:formatCode="yyyy/m/d">
                  <c:v>42616</c:v>
                </c:pt>
                <c:pt idx="212" c:formatCode="yyyy/m/d">
                  <c:v>42617</c:v>
                </c:pt>
                <c:pt idx="213" c:formatCode="yyyy/m/d">
                  <c:v>42618</c:v>
                </c:pt>
                <c:pt idx="214" c:formatCode="yyyy/m/d">
                  <c:v>42619</c:v>
                </c:pt>
                <c:pt idx="215" c:formatCode="yyyy/m/d">
                  <c:v>42620</c:v>
                </c:pt>
                <c:pt idx="216" c:formatCode="yyyy/m/d">
                  <c:v>42621</c:v>
                </c:pt>
                <c:pt idx="217" c:formatCode="yyyy/m/d">
                  <c:v>42622</c:v>
                </c:pt>
                <c:pt idx="218" c:formatCode="yyyy/m/d">
                  <c:v>42623</c:v>
                </c:pt>
                <c:pt idx="219" c:formatCode="yyyy/m/d">
                  <c:v>42624</c:v>
                </c:pt>
                <c:pt idx="220" c:formatCode="yyyy/m/d">
                  <c:v>42625</c:v>
                </c:pt>
                <c:pt idx="221" c:formatCode="yyyy/m/d">
                  <c:v>42626</c:v>
                </c:pt>
                <c:pt idx="222" c:formatCode="yyyy/m/d">
                  <c:v>42627</c:v>
                </c:pt>
                <c:pt idx="223" c:formatCode="yyyy/m/d">
                  <c:v>42628</c:v>
                </c:pt>
                <c:pt idx="224" c:formatCode="yyyy/m/d">
                  <c:v>42629</c:v>
                </c:pt>
                <c:pt idx="225" c:formatCode="yyyy/m/d">
                  <c:v>42630</c:v>
                </c:pt>
                <c:pt idx="226" c:formatCode="yyyy/m/d">
                  <c:v>42631</c:v>
                </c:pt>
                <c:pt idx="227" c:formatCode="yyyy/m/d">
                  <c:v>42632</c:v>
                </c:pt>
                <c:pt idx="228" c:formatCode="yyyy/m/d">
                  <c:v>42633</c:v>
                </c:pt>
                <c:pt idx="229" c:formatCode="yyyy/m/d">
                  <c:v>42634</c:v>
                </c:pt>
                <c:pt idx="230" c:formatCode="yyyy/m/d">
                  <c:v>42635</c:v>
                </c:pt>
                <c:pt idx="231" c:formatCode="yyyy/m/d">
                  <c:v>42636</c:v>
                </c:pt>
                <c:pt idx="232" c:formatCode="yyyy/m/d">
                  <c:v>42637</c:v>
                </c:pt>
                <c:pt idx="233" c:formatCode="yyyy/m/d">
                  <c:v>42638</c:v>
                </c:pt>
                <c:pt idx="234" c:formatCode="yyyy/m/d">
                  <c:v>42639</c:v>
                </c:pt>
                <c:pt idx="235" c:formatCode="yyyy/m/d">
                  <c:v>42640</c:v>
                </c:pt>
                <c:pt idx="236" c:formatCode="yyyy/m/d">
                  <c:v>42641</c:v>
                </c:pt>
                <c:pt idx="237" c:formatCode="yyyy/m/d">
                  <c:v>42642</c:v>
                </c:pt>
                <c:pt idx="238" c:formatCode="yyyy/m/d">
                  <c:v>42643</c:v>
                </c:pt>
                <c:pt idx="239" c:formatCode="yyyy/m/d">
                  <c:v>42644</c:v>
                </c:pt>
                <c:pt idx="240" c:formatCode="yyyy/m/d">
                  <c:v>42645</c:v>
                </c:pt>
                <c:pt idx="241" c:formatCode="yyyy/m/d">
                  <c:v>42646</c:v>
                </c:pt>
                <c:pt idx="242" c:formatCode="yyyy/m/d">
                  <c:v>42647</c:v>
                </c:pt>
                <c:pt idx="243" c:formatCode="yyyy/m/d">
                  <c:v>42648</c:v>
                </c:pt>
                <c:pt idx="244" c:formatCode="yyyy/m/d">
                  <c:v>42649</c:v>
                </c:pt>
                <c:pt idx="245" c:formatCode="yyyy/m/d">
                  <c:v>42650</c:v>
                </c:pt>
                <c:pt idx="246" c:formatCode="yyyy/m/d">
                  <c:v>42651</c:v>
                </c:pt>
                <c:pt idx="247" c:formatCode="yyyy/m/d">
                  <c:v>42652</c:v>
                </c:pt>
                <c:pt idx="248" c:formatCode="yyyy/m/d">
                  <c:v>42653</c:v>
                </c:pt>
                <c:pt idx="249" c:formatCode="yyyy/m/d">
                  <c:v>42654</c:v>
                </c:pt>
                <c:pt idx="250" c:formatCode="yyyy/m/d">
                  <c:v>42655</c:v>
                </c:pt>
                <c:pt idx="251" c:formatCode="yyyy/m/d">
                  <c:v>42656</c:v>
                </c:pt>
                <c:pt idx="252" c:formatCode="yyyy/m/d">
                  <c:v>42657</c:v>
                </c:pt>
                <c:pt idx="253" c:formatCode="yyyy/m/d">
                  <c:v>42658</c:v>
                </c:pt>
                <c:pt idx="254" c:formatCode="yyyy/m/d">
                  <c:v>42659</c:v>
                </c:pt>
                <c:pt idx="255" c:formatCode="yyyy/m/d">
                  <c:v>42660</c:v>
                </c:pt>
                <c:pt idx="256" c:formatCode="yyyy/m/d">
                  <c:v>42661</c:v>
                </c:pt>
                <c:pt idx="257" c:formatCode="yyyy/m/d">
                  <c:v>42662</c:v>
                </c:pt>
                <c:pt idx="258" c:formatCode="yyyy/m/d">
                  <c:v>42663</c:v>
                </c:pt>
                <c:pt idx="259" c:formatCode="yyyy/m/d">
                  <c:v>42664</c:v>
                </c:pt>
                <c:pt idx="260" c:formatCode="yyyy/m/d">
                  <c:v>42665</c:v>
                </c:pt>
                <c:pt idx="261" c:formatCode="yyyy/m/d">
                  <c:v>42666</c:v>
                </c:pt>
                <c:pt idx="262" c:formatCode="yyyy/m/d">
                  <c:v>42667</c:v>
                </c:pt>
                <c:pt idx="263" c:formatCode="yyyy/m/d">
                  <c:v>42668</c:v>
                </c:pt>
                <c:pt idx="264" c:formatCode="yyyy/m/d">
                  <c:v>42669</c:v>
                </c:pt>
                <c:pt idx="265" c:formatCode="yyyy/m/d">
                  <c:v>42670</c:v>
                </c:pt>
                <c:pt idx="266" c:formatCode="yyyy/m/d">
                  <c:v>42671</c:v>
                </c:pt>
                <c:pt idx="267" c:formatCode="yyyy/m/d">
                  <c:v>42672</c:v>
                </c:pt>
                <c:pt idx="268" c:formatCode="yyyy/m/d">
                  <c:v>42673</c:v>
                </c:pt>
                <c:pt idx="269" c:formatCode="yyyy/m/d">
                  <c:v>42674</c:v>
                </c:pt>
                <c:pt idx="270" c:formatCode="yyyy/m/d">
                  <c:v>42675</c:v>
                </c:pt>
                <c:pt idx="271" c:formatCode="yyyy/m/d">
                  <c:v>42676</c:v>
                </c:pt>
                <c:pt idx="272" c:formatCode="yyyy/m/d">
                  <c:v>42677</c:v>
                </c:pt>
                <c:pt idx="273" c:formatCode="yyyy/m/d">
                  <c:v>42678</c:v>
                </c:pt>
                <c:pt idx="274" c:formatCode="yyyy/m/d">
                  <c:v>42679</c:v>
                </c:pt>
                <c:pt idx="275" c:formatCode="yyyy/m/d">
                  <c:v>42680</c:v>
                </c:pt>
                <c:pt idx="276" c:formatCode="yyyy/m/d">
                  <c:v>42681</c:v>
                </c:pt>
                <c:pt idx="277" c:formatCode="yyyy/m/d">
                  <c:v>42682</c:v>
                </c:pt>
                <c:pt idx="278" c:formatCode="yyyy/m/d">
                  <c:v>42683</c:v>
                </c:pt>
                <c:pt idx="279" c:formatCode="yyyy/m/d">
                  <c:v>42684</c:v>
                </c:pt>
                <c:pt idx="280" c:formatCode="yyyy/m/d">
                  <c:v>42685</c:v>
                </c:pt>
                <c:pt idx="281" c:formatCode="yyyy/m/d">
                  <c:v>42686</c:v>
                </c:pt>
                <c:pt idx="282" c:formatCode="yyyy/m/d">
                  <c:v>42687</c:v>
                </c:pt>
                <c:pt idx="283" c:formatCode="yyyy/m/d">
                  <c:v>42688</c:v>
                </c:pt>
                <c:pt idx="284" c:formatCode="yyyy/m/d">
                  <c:v>42689</c:v>
                </c:pt>
                <c:pt idx="285" c:formatCode="yyyy/m/d">
                  <c:v>42690</c:v>
                </c:pt>
                <c:pt idx="286" c:formatCode="yyyy/m/d">
                  <c:v>42691</c:v>
                </c:pt>
                <c:pt idx="287" c:formatCode="yyyy/m/d">
                  <c:v>42692</c:v>
                </c:pt>
                <c:pt idx="288" c:formatCode="yyyy/m/d">
                  <c:v>42693</c:v>
                </c:pt>
                <c:pt idx="289" c:formatCode="yyyy/m/d">
                  <c:v>42694</c:v>
                </c:pt>
                <c:pt idx="290" c:formatCode="yyyy/m/d">
                  <c:v>42695</c:v>
                </c:pt>
                <c:pt idx="291" c:formatCode="yyyy/m/d">
                  <c:v>42696</c:v>
                </c:pt>
                <c:pt idx="292" c:formatCode="yyyy/m/d">
                  <c:v>42697</c:v>
                </c:pt>
                <c:pt idx="293" c:formatCode="yyyy/m/d">
                  <c:v>42698</c:v>
                </c:pt>
                <c:pt idx="294" c:formatCode="yyyy/m/d">
                  <c:v>42699</c:v>
                </c:pt>
                <c:pt idx="295" c:formatCode="yyyy/m/d">
                  <c:v>42700</c:v>
                </c:pt>
                <c:pt idx="296" c:formatCode="yyyy/m/d">
                  <c:v>42701</c:v>
                </c:pt>
                <c:pt idx="297" c:formatCode="yyyy/m/d">
                  <c:v>42702</c:v>
                </c:pt>
                <c:pt idx="298" c:formatCode="yyyy/m/d">
                  <c:v>42703</c:v>
                </c:pt>
                <c:pt idx="299" c:formatCode="yyyy/m/d">
                  <c:v>42704</c:v>
                </c:pt>
                <c:pt idx="300" c:formatCode="yyyy/m/d">
                  <c:v>42705</c:v>
                </c:pt>
                <c:pt idx="301" c:formatCode="yyyy/m/d">
                  <c:v>42706</c:v>
                </c:pt>
                <c:pt idx="302" c:formatCode="yyyy/m/d">
                  <c:v>42707</c:v>
                </c:pt>
                <c:pt idx="303" c:formatCode="yyyy/m/d">
                  <c:v>42708</c:v>
                </c:pt>
                <c:pt idx="304" c:formatCode="yyyy/m/d">
                  <c:v>42709</c:v>
                </c:pt>
                <c:pt idx="305" c:formatCode="yyyy/m/d">
                  <c:v>42710</c:v>
                </c:pt>
                <c:pt idx="306" c:formatCode="yyyy/m/d">
                  <c:v>42711</c:v>
                </c:pt>
                <c:pt idx="307" c:formatCode="yyyy/m/d">
                  <c:v>42712</c:v>
                </c:pt>
                <c:pt idx="308" c:formatCode="yyyy/m/d">
                  <c:v>42713</c:v>
                </c:pt>
                <c:pt idx="309" c:formatCode="yyyy/m/d">
                  <c:v>42714</c:v>
                </c:pt>
                <c:pt idx="310" c:formatCode="yyyy/m/d">
                  <c:v>42715</c:v>
                </c:pt>
                <c:pt idx="311" c:formatCode="yyyy/m/d">
                  <c:v>42716</c:v>
                </c:pt>
                <c:pt idx="312" c:formatCode="yyyy/m/d">
                  <c:v>42717</c:v>
                </c:pt>
                <c:pt idx="313" c:formatCode="yyyy/m/d">
                  <c:v>42718</c:v>
                </c:pt>
                <c:pt idx="314" c:formatCode="yyyy/m/d">
                  <c:v>42719</c:v>
                </c:pt>
                <c:pt idx="315" c:formatCode="yyyy/m/d">
                  <c:v>42720</c:v>
                </c:pt>
                <c:pt idx="316" c:formatCode="yyyy/m/d">
                  <c:v>42721</c:v>
                </c:pt>
                <c:pt idx="317" c:formatCode="yyyy/m/d">
                  <c:v>42722</c:v>
                </c:pt>
                <c:pt idx="318" c:formatCode="yyyy/m/d">
                  <c:v>42723</c:v>
                </c:pt>
                <c:pt idx="319" c:formatCode="yyyy/m/d">
                  <c:v>42724</c:v>
                </c:pt>
                <c:pt idx="320" c:formatCode="yyyy/m/d">
                  <c:v>42725</c:v>
                </c:pt>
                <c:pt idx="321" c:formatCode="yyyy/m/d">
                  <c:v>42726</c:v>
                </c:pt>
                <c:pt idx="322" c:formatCode="yyyy/m/d">
                  <c:v>42727</c:v>
                </c:pt>
                <c:pt idx="323" c:formatCode="yyyy/m/d">
                  <c:v>42728</c:v>
                </c:pt>
                <c:pt idx="324" c:formatCode="yyyy/m/d">
                  <c:v>42729</c:v>
                </c:pt>
                <c:pt idx="325" c:formatCode="yyyy/m/d">
                  <c:v>42730</c:v>
                </c:pt>
                <c:pt idx="326" c:formatCode="yyyy/m/d">
                  <c:v>42731</c:v>
                </c:pt>
                <c:pt idx="327" c:formatCode="yyyy/m/d">
                  <c:v>42732</c:v>
                </c:pt>
                <c:pt idx="328" c:formatCode="yyyy/m/d">
                  <c:v>42733</c:v>
                </c:pt>
                <c:pt idx="329" c:formatCode="yyyy/m/d">
                  <c:v>42734</c:v>
                </c:pt>
                <c:pt idx="330" c:formatCode="yyyy/m/d">
                  <c:v>42735</c:v>
                </c:pt>
                <c:pt idx="331" c:formatCode="yyyy/m/d">
                  <c:v>42736</c:v>
                </c:pt>
                <c:pt idx="332" c:formatCode="yyyy/m/d">
                  <c:v>42737</c:v>
                </c:pt>
                <c:pt idx="333" c:formatCode="yyyy/m/d">
                  <c:v>42738</c:v>
                </c:pt>
                <c:pt idx="334" c:formatCode="yyyy/m/d">
                  <c:v>42739</c:v>
                </c:pt>
                <c:pt idx="335" c:formatCode="yyyy/m/d">
                  <c:v>42740</c:v>
                </c:pt>
                <c:pt idx="336" c:formatCode="yyyy/m/d">
                  <c:v>42741</c:v>
                </c:pt>
                <c:pt idx="337" c:formatCode="yyyy/m/d">
                  <c:v>42742</c:v>
                </c:pt>
                <c:pt idx="338" c:formatCode="yyyy/m/d">
                  <c:v>42743</c:v>
                </c:pt>
                <c:pt idx="339" c:formatCode="yyyy/m/d">
                  <c:v>42744</c:v>
                </c:pt>
                <c:pt idx="340" c:formatCode="yyyy/m/d">
                  <c:v>42745</c:v>
                </c:pt>
              </c:numCache>
            </c:numRef>
          </c:cat>
          <c:val>
            <c:numRef>
              <c:f>宏大!$B$2:$B$342</c:f>
              <c:numCache>
                <c:formatCode>0.000</c:formatCode>
                <c:ptCount val="341"/>
                <c:pt idx="0">
                  <c:v>1</c:v>
                </c:pt>
                <c:pt idx="1">
                  <c:v>1</c:v>
                </c:pt>
                <c:pt idx="2">
                  <c:v>1</c:v>
                </c:pt>
                <c:pt idx="3">
                  <c:v>1.0001</c:v>
                </c:pt>
                <c:pt idx="4">
                  <c:v>1.0001</c:v>
                </c:pt>
                <c:pt idx="5">
                  <c:v>1.0001</c:v>
                </c:pt>
                <c:pt idx="6">
                  <c:v>1.0001</c:v>
                </c:pt>
                <c:pt idx="7">
                  <c:v>1.0001</c:v>
                </c:pt>
                <c:pt idx="8">
                  <c:v>1.0001</c:v>
                </c:pt>
                <c:pt idx="9">
                  <c:v>1.0001</c:v>
                </c:pt>
                <c:pt idx="10">
                  <c:v>1.0002</c:v>
                </c:pt>
                <c:pt idx="11">
                  <c:v>1.0002</c:v>
                </c:pt>
                <c:pt idx="12">
                  <c:v>1.0002</c:v>
                </c:pt>
                <c:pt idx="13">
                  <c:v>1.0002</c:v>
                </c:pt>
                <c:pt idx="14">
                  <c:v>1.0002</c:v>
                </c:pt>
                <c:pt idx="15">
                  <c:v>1.0002</c:v>
                </c:pt>
                <c:pt idx="16">
                  <c:v>1.0002</c:v>
                </c:pt>
                <c:pt idx="17">
                  <c:v>1.001</c:v>
                </c:pt>
                <c:pt idx="18">
                  <c:v>1.0004</c:v>
                </c:pt>
                <c:pt idx="19">
                  <c:v>1.0014</c:v>
                </c:pt>
                <c:pt idx="20">
                  <c:v>1.0021</c:v>
                </c:pt>
                <c:pt idx="21">
                  <c:v>1.0001</c:v>
                </c:pt>
                <c:pt idx="22">
                  <c:v>1.0001</c:v>
                </c:pt>
                <c:pt idx="23">
                  <c:v>1.0001</c:v>
                </c:pt>
                <c:pt idx="24">
                  <c:v>1.004</c:v>
                </c:pt>
                <c:pt idx="25">
                  <c:v>1.0067</c:v>
                </c:pt>
                <c:pt idx="26">
                  <c:v>1.012</c:v>
                </c:pt>
                <c:pt idx="27">
                  <c:v>1.011</c:v>
                </c:pt>
                <c:pt idx="28">
                  <c:v>1.0094</c:v>
                </c:pt>
                <c:pt idx="29">
                  <c:v>1.0094</c:v>
                </c:pt>
                <c:pt idx="30">
                  <c:v>1.0094</c:v>
                </c:pt>
                <c:pt idx="31">
                  <c:v>1.0105</c:v>
                </c:pt>
                <c:pt idx="32">
                  <c:v>1.0103</c:v>
                </c:pt>
                <c:pt idx="33">
                  <c:v>1.0131</c:v>
                </c:pt>
                <c:pt idx="34">
                  <c:v>1.0126</c:v>
                </c:pt>
                <c:pt idx="35">
                  <c:v>1.0173</c:v>
                </c:pt>
                <c:pt idx="36">
                  <c:v>1.0173</c:v>
                </c:pt>
                <c:pt idx="37">
                  <c:v>1.0173</c:v>
                </c:pt>
                <c:pt idx="38">
                  <c:v>1.0188</c:v>
                </c:pt>
                <c:pt idx="39">
                  <c:v>1.0194</c:v>
                </c:pt>
                <c:pt idx="40">
                  <c:v>1.0198</c:v>
                </c:pt>
                <c:pt idx="41">
                  <c:v>1.0219</c:v>
                </c:pt>
                <c:pt idx="42">
                  <c:v>1.0264</c:v>
                </c:pt>
                <c:pt idx="43">
                  <c:v>1.0264</c:v>
                </c:pt>
                <c:pt idx="44">
                  <c:v>1.0264</c:v>
                </c:pt>
                <c:pt idx="45">
                  <c:v>1.0277</c:v>
                </c:pt>
                <c:pt idx="46">
                  <c:v>1.0273</c:v>
                </c:pt>
                <c:pt idx="47">
                  <c:v>1.0264</c:v>
                </c:pt>
                <c:pt idx="48">
                  <c:v>1.0251</c:v>
                </c:pt>
                <c:pt idx="49">
                  <c:v>1.0247</c:v>
                </c:pt>
                <c:pt idx="50">
                  <c:v>1.0247</c:v>
                </c:pt>
                <c:pt idx="51">
                  <c:v>1.0247</c:v>
                </c:pt>
                <c:pt idx="52">
                  <c:v>1.0257</c:v>
                </c:pt>
                <c:pt idx="53">
                  <c:v>1.0283</c:v>
                </c:pt>
                <c:pt idx="54">
                  <c:v>1.02871838531793</c:v>
                </c:pt>
                <c:pt idx="55">
                  <c:v>1.03092655896021</c:v>
                </c:pt>
                <c:pt idx="56">
                  <c:v>1.03297001594674</c:v>
                </c:pt>
                <c:pt idx="57">
                  <c:v>1.03297051769099</c:v>
                </c:pt>
                <c:pt idx="58">
                  <c:v>1.03295587061003</c:v>
                </c:pt>
                <c:pt idx="59">
                  <c:v>1.03294879665981</c:v>
                </c:pt>
                <c:pt idx="60">
                  <c:v>1.03294929968592</c:v>
                </c:pt>
                <c:pt idx="61">
                  <c:v>1.03170963856728</c:v>
                </c:pt>
                <c:pt idx="62">
                  <c:v>1.03232871522837</c:v>
                </c:pt>
                <c:pt idx="63">
                  <c:v>1.03192868219713</c:v>
                </c:pt>
                <c:pt idx="64">
                  <c:v>1.03192161558933</c:v>
                </c:pt>
                <c:pt idx="65">
                  <c:v>1.03191454898153</c:v>
                </c:pt>
                <c:pt idx="66">
                  <c:v>1.0333068161714</c:v>
                </c:pt>
                <c:pt idx="67">
                  <c:v>1.03505691068349</c:v>
                </c:pt>
                <c:pt idx="68">
                  <c:v>1.03589743095443</c:v>
                </c:pt>
                <c:pt idx="69">
                  <c:v>1.03674503298455</c:v>
                </c:pt>
                <c:pt idx="70">
                  <c:v>1.03681128697809</c:v>
                </c:pt>
                <c:pt idx="71">
                  <c:v>1.03680419006752</c:v>
                </c:pt>
                <c:pt idx="72">
                  <c:v>1.03679709315694</c:v>
                </c:pt>
                <c:pt idx="73">
                  <c:v>1.03937220678722</c:v>
                </c:pt>
                <c:pt idx="74">
                  <c:v>1.03994065053676</c:v>
                </c:pt>
                <c:pt idx="75">
                  <c:v>1.04014714275601</c:v>
                </c:pt>
                <c:pt idx="76">
                  <c:v>1.04070126238245</c:v>
                </c:pt>
                <c:pt idx="77">
                  <c:v>1.03945424246747</c:v>
                </c:pt>
                <c:pt idx="78">
                  <c:v>1.03944712434495</c:v>
                </c:pt>
                <c:pt idx="79">
                  <c:v>1.03944000622243</c:v>
                </c:pt>
                <c:pt idx="80">
                  <c:v>1.04154270688811</c:v>
                </c:pt>
                <c:pt idx="81">
                  <c:v>1.04210864156765</c:v>
                </c:pt>
                <c:pt idx="82">
                  <c:v>1.04284555361076</c:v>
                </c:pt>
                <c:pt idx="83">
                  <c:v>1.04384422104914</c:v>
                </c:pt>
                <c:pt idx="84">
                  <c:v>1.04564684542667</c:v>
                </c:pt>
                <c:pt idx="85">
                  <c:v>1.04563968791054</c:v>
                </c:pt>
                <c:pt idx="86">
                  <c:v>1.0456325303944</c:v>
                </c:pt>
                <c:pt idx="87">
                  <c:v>1.04562537287827</c:v>
                </c:pt>
                <c:pt idx="88">
                  <c:v>1.04646506588337</c:v>
                </c:pt>
                <c:pt idx="89">
                  <c:v>1.04586559208929</c:v>
                </c:pt>
                <c:pt idx="90">
                  <c:v>1.04640843605208</c:v>
                </c:pt>
                <c:pt idx="91">
                  <c:v>1.04690689553613</c:v>
                </c:pt>
                <c:pt idx="92">
                  <c:v>1.04689972892916</c:v>
                </c:pt>
                <c:pt idx="93">
                  <c:v>1.0468925623222</c:v>
                </c:pt>
                <c:pt idx="94">
                  <c:v>1.04873433788874</c:v>
                </c:pt>
                <c:pt idx="95">
                  <c:v>1.04893452713019</c:v>
                </c:pt>
                <c:pt idx="96">
                  <c:v>1.050182047041</c:v>
                </c:pt>
                <c:pt idx="97">
                  <c:v>1.04977799586142</c:v>
                </c:pt>
                <c:pt idx="98">
                  <c:v>1.04942065641392</c:v>
                </c:pt>
                <c:pt idx="99">
                  <c:v>1.04941347162529</c:v>
                </c:pt>
                <c:pt idx="100">
                  <c:v>1.04940628683666</c:v>
                </c:pt>
                <c:pt idx="101">
                  <c:v>1.04940488684832</c:v>
                </c:pt>
                <c:pt idx="102">
                  <c:v>1.05204024671315</c:v>
                </c:pt>
                <c:pt idx="103">
                  <c:v>1.05574684916936</c:v>
                </c:pt>
                <c:pt idx="104">
                  <c:v>1.06861469349147</c:v>
                </c:pt>
                <c:pt idx="105">
                  <c:v>1.06891701521547</c:v>
                </c:pt>
                <c:pt idx="106">
                  <c:v>1.06890970012489</c:v>
                </c:pt>
                <c:pt idx="107">
                  <c:v>1.06890238503431</c:v>
                </c:pt>
                <c:pt idx="108">
                  <c:v>1.06079576165585</c:v>
                </c:pt>
                <c:pt idx="109">
                  <c:v>1.06547449237757</c:v>
                </c:pt>
                <c:pt idx="110">
                  <c:v>1.07001998481527</c:v>
                </c:pt>
                <c:pt idx="111">
                  <c:v>1.07755932201031</c:v>
                </c:pt>
                <c:pt idx="112">
                  <c:v>1.08997590645519</c:v>
                </c:pt>
                <c:pt idx="113">
                  <c:v>1.08996844591128</c:v>
                </c:pt>
                <c:pt idx="114">
                  <c:v>1.08996098536736</c:v>
                </c:pt>
                <c:pt idx="115">
                  <c:v>1.09770810264971</c:v>
                </c:pt>
                <c:pt idx="116">
                  <c:v>1.10239686662119</c:v>
                </c:pt>
                <c:pt idx="117">
                  <c:v>1.10238931819922</c:v>
                </c:pt>
                <c:pt idx="118">
                  <c:v>1.10431035977212</c:v>
                </c:pt>
                <c:pt idx="119">
                  <c:v>1.10516957988728</c:v>
                </c:pt>
                <c:pt idx="120">
                  <c:v>1.10516201328365</c:v>
                </c:pt>
                <c:pt idx="121">
                  <c:v>1.10515444668001</c:v>
                </c:pt>
                <c:pt idx="122">
                  <c:v>1.11510966678032</c:v>
                </c:pt>
                <c:pt idx="123">
                  <c:v>1.11594452952263</c:v>
                </c:pt>
                <c:pt idx="124">
                  <c:v>1.1179701550728</c:v>
                </c:pt>
                <c:pt idx="125">
                  <c:v>1.1179625005911</c:v>
                </c:pt>
                <c:pt idx="126">
                  <c:v>1.11795484610941</c:v>
                </c:pt>
                <c:pt idx="127">
                  <c:v>1.11794719162772</c:v>
                </c:pt>
                <c:pt idx="128">
                  <c:v>1.11793953714603</c:v>
                </c:pt>
                <c:pt idx="129">
                  <c:v>1.12443776180173</c:v>
                </c:pt>
                <c:pt idx="130">
                  <c:v>1.12634358531958</c:v>
                </c:pt>
                <c:pt idx="131">
                  <c:v>1.12633587326262</c:v>
                </c:pt>
                <c:pt idx="132">
                  <c:v>1.12632816120565</c:v>
                </c:pt>
                <c:pt idx="133">
                  <c:v>1.12943212928805</c:v>
                </c:pt>
                <c:pt idx="134">
                  <c:v>1.12942439904941</c:v>
                </c:pt>
                <c:pt idx="135">
                  <c:v>1.12941666881078</c:v>
                </c:pt>
                <c:pt idx="136">
                  <c:v>1.12940893857214</c:v>
                </c:pt>
                <c:pt idx="137">
                  <c:v>1.12940129924184</c:v>
                </c:pt>
                <c:pt idx="138">
                  <c:v>1.13039160917408</c:v>
                </c:pt>
                <c:pt idx="139">
                  <c:v>1.13038386984461</c:v>
                </c:pt>
                <c:pt idx="140">
                  <c:v>1.13719950094712</c:v>
                </c:pt>
                <c:pt idx="141">
                  <c:v>1.13719171313321</c:v>
                </c:pt>
                <c:pt idx="142">
                  <c:v>1.1371839253193</c:v>
                </c:pt>
                <c:pt idx="143">
                  <c:v>1.13664570859068</c:v>
                </c:pt>
                <c:pt idx="144">
                  <c:v>1.14110743202924</c:v>
                </c:pt>
                <c:pt idx="145">
                  <c:v>1.14727184734446</c:v>
                </c:pt>
                <c:pt idx="146">
                  <c:v>1.15580820956731</c:v>
                </c:pt>
                <c:pt idx="147">
                  <c:v>1.15577183108247</c:v>
                </c:pt>
                <c:pt idx="148">
                  <c:v>1.15576391902717</c:v>
                </c:pt>
                <c:pt idx="149">
                  <c:v>1.15575600697187</c:v>
                </c:pt>
                <c:pt idx="150">
                  <c:v>1.16140945078606</c:v>
                </c:pt>
                <c:pt idx="151">
                  <c:v>1.16597570668715</c:v>
                </c:pt>
                <c:pt idx="152">
                  <c:v>1.17728897608056</c:v>
                </c:pt>
                <c:pt idx="153">
                  <c:v>1.17548397899552</c:v>
                </c:pt>
                <c:pt idx="154">
                  <c:v>1.17576546452944</c:v>
                </c:pt>
                <c:pt idx="155">
                  <c:v>1.17575741308136</c:v>
                </c:pt>
                <c:pt idx="156">
                  <c:v>1.17574936163328</c:v>
                </c:pt>
                <c:pt idx="157">
                  <c:v>1.1757413101852</c:v>
                </c:pt>
                <c:pt idx="158">
                  <c:v>1.17839201840703</c:v>
                </c:pt>
                <c:pt idx="159">
                  <c:v>1.18491027925946</c:v>
                </c:pt>
                <c:pt idx="160">
                  <c:v>1.18588460750664</c:v>
                </c:pt>
                <c:pt idx="161">
                  <c:v>1.1869112565301</c:v>
                </c:pt>
                <c:pt idx="162">
                  <c:v>1.18690312932508</c:v>
                </c:pt>
                <c:pt idx="163">
                  <c:v>1.18689500212005</c:v>
                </c:pt>
                <c:pt idx="164">
                  <c:v>1.19457151999052</c:v>
                </c:pt>
                <c:pt idx="165">
                  <c:v>1.19751712878604</c:v>
                </c:pt>
                <c:pt idx="166">
                  <c:v>1.19750892582407</c:v>
                </c:pt>
                <c:pt idx="167">
                  <c:v>1.20010977082491</c:v>
                </c:pt>
                <c:pt idx="168">
                  <c:v>1.20266104957198</c:v>
                </c:pt>
                <c:pt idx="169">
                  <c:v>1.20265281630723</c:v>
                </c:pt>
                <c:pt idx="170">
                  <c:v>1.20264458304248</c:v>
                </c:pt>
                <c:pt idx="171">
                  <c:v>1.20627073465372</c:v>
                </c:pt>
                <c:pt idx="172">
                  <c:v>1.20389794229859</c:v>
                </c:pt>
                <c:pt idx="173">
                  <c:v>1.211754092006</c:v>
                </c:pt>
                <c:pt idx="174">
                  <c:v>1.21823976828138</c:v>
                </c:pt>
                <c:pt idx="175">
                  <c:v>1.22055545202134</c:v>
                </c:pt>
                <c:pt idx="176">
                  <c:v>1.22054709148492</c:v>
                </c:pt>
                <c:pt idx="177">
                  <c:v>1.22053873094851</c:v>
                </c:pt>
                <c:pt idx="178">
                  <c:v>1.22341662212632</c:v>
                </c:pt>
                <c:pt idx="179">
                  <c:v>1.22850729184071</c:v>
                </c:pt>
                <c:pt idx="180">
                  <c:v>1.23194266928358</c:v>
                </c:pt>
                <c:pt idx="181">
                  <c:v>1.235591687371</c:v>
                </c:pt>
                <c:pt idx="182">
                  <c:v>1.23580115532304</c:v>
                </c:pt>
                <c:pt idx="183">
                  <c:v>1.23579269478746</c:v>
                </c:pt>
                <c:pt idx="184">
                  <c:v>1.23578423728215</c:v>
                </c:pt>
                <c:pt idx="185">
                  <c:v>1.24069215397348</c:v>
                </c:pt>
                <c:pt idx="186">
                  <c:v>1.24454880669488</c:v>
                </c:pt>
                <c:pt idx="187">
                  <c:v>1.24842400471633</c:v>
                </c:pt>
                <c:pt idx="188">
                  <c:v>1.24692125359834</c:v>
                </c:pt>
                <c:pt idx="189">
                  <c:v>1.24537868159995</c:v>
                </c:pt>
                <c:pt idx="190">
                  <c:v>1.24537015439826</c:v>
                </c:pt>
                <c:pt idx="191">
                  <c:v>1.24536162719656</c:v>
                </c:pt>
                <c:pt idx="192">
                  <c:v>1.25318996804472</c:v>
                </c:pt>
                <c:pt idx="193">
                  <c:v>1.26414736161479</c:v>
                </c:pt>
                <c:pt idx="194">
                  <c:v>1.26977287535862</c:v>
                </c:pt>
                <c:pt idx="195">
                  <c:v>1.27404054283796</c:v>
                </c:pt>
                <c:pt idx="196">
                  <c:v>1.27870861607271</c:v>
                </c:pt>
                <c:pt idx="197">
                  <c:v>1.27869986160018</c:v>
                </c:pt>
                <c:pt idx="198">
                  <c:v>1.27869110712765</c:v>
                </c:pt>
                <c:pt idx="199">
                  <c:v>1.27922309360513</c:v>
                </c:pt>
                <c:pt idx="200">
                  <c:v>1.2799887296514</c:v>
                </c:pt>
                <c:pt idx="201">
                  <c:v>1.27957400583344</c:v>
                </c:pt>
                <c:pt idx="202">
                  <c:v>1.28057523385655</c:v>
                </c:pt>
                <c:pt idx="203">
                  <c:v>1.28034952664585</c:v>
                </c:pt>
                <c:pt idx="204">
                  <c:v>1.28034075702193</c:v>
                </c:pt>
                <c:pt idx="205">
                  <c:v>1.28033198739802</c:v>
                </c:pt>
                <c:pt idx="206">
                  <c:v>1.28562601602443</c:v>
                </c:pt>
                <c:pt idx="207">
                  <c:v>1.2845753520495</c:v>
                </c:pt>
                <c:pt idx="208">
                  <c:v>1.28471812055717</c:v>
                </c:pt>
                <c:pt idx="209">
                  <c:v>1.28871271758399</c:v>
                </c:pt>
                <c:pt idx="210">
                  <c:v>1.29158809666152</c:v>
                </c:pt>
                <c:pt idx="211">
                  <c:v>1.29157925128066</c:v>
                </c:pt>
                <c:pt idx="212">
                  <c:v>1.2915704058998</c:v>
                </c:pt>
                <c:pt idx="213">
                  <c:v>1.29414462081944</c:v>
                </c:pt>
                <c:pt idx="214">
                  <c:v>1.29436912197958</c:v>
                </c:pt>
                <c:pt idx="215">
                  <c:v>1.30002644454934</c:v>
                </c:pt>
                <c:pt idx="216">
                  <c:v>1.30314398524595</c:v>
                </c:pt>
                <c:pt idx="217">
                  <c:v>1.30484006505648</c:v>
                </c:pt>
                <c:pt idx="218">
                  <c:v>1.30483112876729</c:v>
                </c:pt>
                <c:pt idx="219">
                  <c:v>1.3048221924781</c:v>
                </c:pt>
                <c:pt idx="220">
                  <c:v>1.3074714855602</c:v>
                </c:pt>
                <c:pt idx="221">
                  <c:v>1.30729892033105</c:v>
                </c:pt>
                <c:pt idx="222">
                  <c:v>1.30575857558683</c:v>
                </c:pt>
                <c:pt idx="223">
                  <c:v>1.30574963323708</c:v>
                </c:pt>
                <c:pt idx="224">
                  <c:v>1.30574069088733</c:v>
                </c:pt>
                <c:pt idx="225">
                  <c:v>1.30573174853758</c:v>
                </c:pt>
                <c:pt idx="226">
                  <c:v>1.30572280618783</c:v>
                </c:pt>
                <c:pt idx="227">
                  <c:v>1.32848562565756</c:v>
                </c:pt>
                <c:pt idx="228">
                  <c:v>1.33142826175057</c:v>
                </c:pt>
                <c:pt idx="229">
                  <c:v>1.33082282133952</c:v>
                </c:pt>
                <c:pt idx="230">
                  <c:v>1.3357415621831</c:v>
                </c:pt>
                <c:pt idx="231">
                  <c:v>1.34022765511562</c:v>
                </c:pt>
                <c:pt idx="232">
                  <c:v>1.34021847943448</c:v>
                </c:pt>
                <c:pt idx="233">
                  <c:v>1.34020930375334</c:v>
                </c:pt>
                <c:pt idx="234">
                  <c:v>1.33994819077698</c:v>
                </c:pt>
                <c:pt idx="235">
                  <c:v>1.34056595835806</c:v>
                </c:pt>
                <c:pt idx="236">
                  <c:v>1.34005879288593</c:v>
                </c:pt>
                <c:pt idx="237">
                  <c:v>1.34498340337758</c:v>
                </c:pt>
                <c:pt idx="238">
                  <c:v>1.34473767209127</c:v>
                </c:pt>
                <c:pt idx="239">
                  <c:v>1.34472846307707</c:v>
                </c:pt>
                <c:pt idx="240">
                  <c:v>1.34471925406288</c:v>
                </c:pt>
                <c:pt idx="241">
                  <c:v>1.34471004504868</c:v>
                </c:pt>
                <c:pt idx="242">
                  <c:v>1.34470083603449</c:v>
                </c:pt>
                <c:pt idx="243">
                  <c:v>1.34469163005057</c:v>
                </c:pt>
                <c:pt idx="244">
                  <c:v>1.34468242406665</c:v>
                </c:pt>
                <c:pt idx="245">
                  <c:v>1.34467321808273</c:v>
                </c:pt>
                <c:pt idx="246">
                  <c:v>1.34466401209882</c:v>
                </c:pt>
                <c:pt idx="247">
                  <c:v>1.3446548061149</c:v>
                </c:pt>
                <c:pt idx="248">
                  <c:v>1.34443788974006</c:v>
                </c:pt>
                <c:pt idx="249">
                  <c:v>1.34487028916834</c:v>
                </c:pt>
                <c:pt idx="250">
                  <c:v>1.3477959344938</c:v>
                </c:pt>
                <c:pt idx="251">
                  <c:v>1.35262021854848</c:v>
                </c:pt>
                <c:pt idx="252">
                  <c:v>1.3557147836789</c:v>
                </c:pt>
                <c:pt idx="253">
                  <c:v>1.35570550193804</c:v>
                </c:pt>
                <c:pt idx="254">
                  <c:v>1.35569622019718</c:v>
                </c:pt>
                <c:pt idx="255">
                  <c:v>1.35328759480721</c:v>
                </c:pt>
                <c:pt idx="256">
                  <c:v>1.36175596668735</c:v>
                </c:pt>
                <c:pt idx="257">
                  <c:v>1.35557595150209</c:v>
                </c:pt>
                <c:pt idx="258">
                  <c:v>1.365120271995</c:v>
                </c:pt>
                <c:pt idx="259">
                  <c:v>1.39207653835023</c:v>
                </c:pt>
                <c:pt idx="260">
                  <c:v>1.39206700509631</c:v>
                </c:pt>
                <c:pt idx="261">
                  <c:v>1.39205747184239</c:v>
                </c:pt>
                <c:pt idx="262">
                  <c:v>1.39751141731846</c:v>
                </c:pt>
                <c:pt idx="263">
                  <c:v>1.40378859836098</c:v>
                </c:pt>
                <c:pt idx="264">
                  <c:v>1.41936845342455</c:v>
                </c:pt>
                <c:pt idx="265">
                  <c:v>1.42948752973563</c:v>
                </c:pt>
                <c:pt idx="266">
                  <c:v>1.43288248327282</c:v>
                </c:pt>
                <c:pt idx="267" c:formatCode="0.000_ ">
                  <c:v>1.43287267426363</c:v>
                </c:pt>
                <c:pt idx="268" c:formatCode="0.000_ ">
                  <c:v>1.43286286525443</c:v>
                </c:pt>
                <c:pt idx="269" c:formatCode="0.000_ ">
                  <c:v>1.43779714839278</c:v>
                </c:pt>
                <c:pt idx="270" c:formatCode="0.000_ ">
                  <c:v>1.44387022810522</c:v>
                </c:pt>
                <c:pt idx="271" c:formatCode="0.000_ ">
                  <c:v>1.44111790557835</c:v>
                </c:pt>
                <c:pt idx="272" c:formatCode="0.000_ ">
                  <c:v>1.44205650382015</c:v>
                </c:pt>
                <c:pt idx="273" c:formatCode="0.000_ ">
                  <c:v>1.44342214395911</c:v>
                </c:pt>
                <c:pt idx="274" c:formatCode="0.000_ ">
                  <c:v>1.44341225919296</c:v>
                </c:pt>
                <c:pt idx="275" c:formatCode="0.000_ ">
                  <c:v>1.44340237442682</c:v>
                </c:pt>
                <c:pt idx="276" c:formatCode="0.000_ ">
                  <c:v>1.44237380117697</c:v>
                </c:pt>
                <c:pt idx="277" c:formatCode="0.000_ ">
                  <c:v>1.45007935819946</c:v>
                </c:pt>
                <c:pt idx="278" c:formatCode="0.000_ ">
                  <c:v>1.45712805705742</c:v>
                </c:pt>
                <c:pt idx="279" c:formatCode="0.000_ ">
                  <c:v>1.47814696378174</c:v>
                </c:pt>
                <c:pt idx="280" c:formatCode="0.000_ ">
                  <c:v>1.48033203951879</c:v>
                </c:pt>
                <c:pt idx="281" c:formatCode="0.000_ ">
                  <c:v>1.4803219032396</c:v>
                </c:pt>
                <c:pt idx="282" c:formatCode="0.000_ ">
                  <c:v>1.4803117669604</c:v>
                </c:pt>
                <c:pt idx="283" c:formatCode="0.000_ ">
                  <c:v>1.51477879196085</c:v>
                </c:pt>
                <c:pt idx="284" c:formatCode="0.000_ ">
                  <c:v>1.5183132806993</c:v>
                </c:pt>
                <c:pt idx="285" c:formatCode="0.000_ ">
                  <c:v>1.52349706478954</c:v>
                </c:pt>
                <c:pt idx="286" c:formatCode="0.000_ ">
                  <c:v>1.52594321410934</c:v>
                </c:pt>
                <c:pt idx="287" c:formatCode="0.000_ ">
                  <c:v>1.52795959731226</c:v>
                </c:pt>
                <c:pt idx="288" c:formatCode="0.000_ ">
                  <c:v>1.52794913679334</c:v>
                </c:pt>
                <c:pt idx="289" c:formatCode="0.000_ ">
                  <c:v>1.52793867627442</c:v>
                </c:pt>
                <c:pt idx="290" c:formatCode="0.000_ ">
                  <c:v>1.53106793808551</c:v>
                </c:pt>
                <c:pt idx="291" c:formatCode="0.000_ ">
                  <c:v>1.53361867744313</c:v>
                </c:pt>
                <c:pt idx="292" c:formatCode="0.000_ ">
                  <c:v>1.53316691453979</c:v>
                </c:pt>
                <c:pt idx="293" c:formatCode="0.000_ ">
                  <c:v>1.53547806801445</c:v>
                </c:pt>
                <c:pt idx="294" c:formatCode="0.000_ ">
                  <c:v>1.53546755295053</c:v>
                </c:pt>
                <c:pt idx="295" c:formatCode="0.000_ ">
                  <c:v>1.53545703788661</c:v>
                </c:pt>
                <c:pt idx="296" c:formatCode="0.000_ ">
                  <c:v>1.53544652282269</c:v>
                </c:pt>
                <c:pt idx="297" c:formatCode="0.000_ ">
                  <c:v>1.53638352107782</c:v>
                </c:pt>
                <c:pt idx="298" c:formatCode="0.000_ ">
                  <c:v>1.54046300830657</c:v>
                </c:pt>
                <c:pt idx="299" c:formatCode="0.000_ ">
                  <c:v>1.54480927513116</c:v>
                </c:pt>
                <c:pt idx="300" c:formatCode="0.000_ ">
                  <c:v>1.54679714645037</c:v>
                </c:pt>
                <c:pt idx="301" c:formatCode="0.000_ ">
                  <c:v>1.54958731411652</c:v>
                </c:pt>
                <c:pt idx="302" c:formatCode="0.000_ ">
                  <c:v>1.54957670511399</c:v>
                </c:pt>
                <c:pt idx="303" c:formatCode="0.000_ ">
                  <c:v>1.54956609611146</c:v>
                </c:pt>
                <c:pt idx="304" c:formatCode="0.000_ ">
                  <c:v>1.5491103514231</c:v>
                </c:pt>
                <c:pt idx="305" c:formatCode="0.000_ ">
                  <c:v>1.54909974242057</c:v>
                </c:pt>
                <c:pt idx="306" c:formatCode="0.000_ ">
                  <c:v>1.55068776858577</c:v>
                </c:pt>
                <c:pt idx="307" c:formatCode="0.000_ ">
                  <c:v>1.5506771504924</c:v>
                </c:pt>
                <c:pt idx="308" c:formatCode="0.000_ ">
                  <c:v>1.55066653239903</c:v>
                </c:pt>
                <c:pt idx="309" c:formatCode="0.000_ ">
                  <c:v>1.55065591430567</c:v>
                </c:pt>
                <c:pt idx="310" c:formatCode="0.000_ ">
                  <c:v>1.5506452962123</c:v>
                </c:pt>
                <c:pt idx="311" c:formatCode="0.000_ ">
                  <c:v>1.54975788542288</c:v>
                </c:pt>
                <c:pt idx="312" c:formatCode="0.000_ ">
                  <c:v>1.54974727339007</c:v>
                </c:pt>
                <c:pt idx="313" c:formatCode="0.000_ ">
                  <c:v>1.54825221311711</c:v>
                </c:pt>
                <c:pt idx="314" c:formatCode="0.000_ ">
                  <c:v>1.57543022914024</c:v>
                </c:pt>
                <c:pt idx="315" c:formatCode="0.000_ ">
                  <c:v>1.57651511404221</c:v>
                </c:pt>
                <c:pt idx="316" c:formatCode="0.000_ ">
                  <c:v>1.57650432019273</c:v>
                </c:pt>
                <c:pt idx="317" c:formatCode="0.000_ ">
                  <c:v>1.57649352634326</c:v>
                </c:pt>
                <c:pt idx="318" c:formatCode="0.000_ ">
                  <c:v>1.57648273249378</c:v>
                </c:pt>
                <c:pt idx="319" c:formatCode="0.000_ ">
                  <c:v>1.57776260365025</c:v>
                </c:pt>
                <c:pt idx="320" c:formatCode="0.000_ ">
                  <c:v>1.57841404064782</c:v>
                </c:pt>
                <c:pt idx="321" c:formatCode="0.000_ ">
                  <c:v>1.57630474912795</c:v>
                </c:pt>
                <c:pt idx="322" c:formatCode="0.000_ ">
                  <c:v>1.57629395527847</c:v>
                </c:pt>
                <c:pt idx="323" c:formatCode="0.000_ ">
                  <c:v>1.57628316142899</c:v>
                </c:pt>
                <c:pt idx="324" c:formatCode="0.000_ ">
                  <c:v>1.57627236757952</c:v>
                </c:pt>
                <c:pt idx="325" c:formatCode="0.000_ ">
                  <c:v>1.57626157373004</c:v>
                </c:pt>
                <c:pt idx="326" c:formatCode="0.000_ ">
                  <c:v>1.57625077988056</c:v>
                </c:pt>
                <c:pt idx="327" c:formatCode="0.000_ ">
                  <c:v>1.57623998603108</c:v>
                </c:pt>
                <c:pt idx="328" c:formatCode="0.000_ ">
                  <c:v>1.5762291921816</c:v>
                </c:pt>
                <c:pt idx="329" c:formatCode="0.000_ ">
                  <c:v>1.57621839833213</c:v>
                </c:pt>
                <c:pt idx="330" c:formatCode="0.000_ ">
                  <c:v>1.57620760448265</c:v>
                </c:pt>
                <c:pt idx="331" c:formatCode="0.000_ ">
                  <c:v>1.57619681063317</c:v>
                </c:pt>
                <c:pt idx="332" c:formatCode="0.000_ ">
                  <c:v>1.57618601678369</c:v>
                </c:pt>
                <c:pt idx="333" c:formatCode="0.000_ ">
                  <c:v>1.57617522293422</c:v>
                </c:pt>
                <c:pt idx="334" c:formatCode="0.000_ ">
                  <c:v>1.57405701936737</c:v>
                </c:pt>
                <c:pt idx="335" c:formatCode="0.000_ ">
                  <c:v>1.57404624066928</c:v>
                </c:pt>
                <c:pt idx="336" c:formatCode="0.000_ ">
                  <c:v>1.57403546197119</c:v>
                </c:pt>
                <c:pt idx="337" c:formatCode="0.000_ ">
                  <c:v>1.5740246832731</c:v>
                </c:pt>
                <c:pt idx="338" c:formatCode="0.000_ ">
                  <c:v>1.57401390457502</c:v>
                </c:pt>
                <c:pt idx="339" c:formatCode="0.000_ ">
                  <c:v>1.57400312587693</c:v>
                </c:pt>
                <c:pt idx="340" c:formatCode="0.000_ ">
                  <c:v>1.57399234717884</c:v>
                </c:pt>
              </c:numCache>
            </c:numRef>
          </c:val>
          <c:smooth val="0"/>
        </c:ser>
        <c:dLbls>
          <c:showLegendKey val="0"/>
          <c:showVal val="0"/>
          <c:showCatName val="0"/>
          <c:showSerName val="0"/>
          <c:showPercent val="0"/>
          <c:showBubbleSize val="0"/>
        </c:dLbls>
        <c:marker val="0"/>
        <c:smooth val="0"/>
        <c:axId val="209782992"/>
        <c:axId val="209783552"/>
      </c:lineChart>
      <c:dateAx>
        <c:axId val="209782992"/>
        <c:scaling>
          <c:orientation val="minMax"/>
          <c:max val="42769"/>
          <c:min val="42403"/>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83552"/>
        <c:crossesAt val="0"/>
        <c:auto val="1"/>
        <c:lblOffset val="100"/>
        <c:baseTimeUnit val="days"/>
        <c:majorUnit val="1"/>
        <c:majorTimeUnit val="months"/>
        <c:minorUnit val="1"/>
        <c:minorTimeUnit val="days"/>
      </c:dateAx>
      <c:valAx>
        <c:axId val="20978355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9782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[产品净值表现.xlsx]中朔1号私募分级投资基金!$B$1</c:f>
              <c:strCache>
                <c:ptCount val="1"/>
                <c:pt idx="0">
                  <c:v>累计净值</c:v>
                </c:pt>
              </c:strCache>
            </c:strRef>
          </c:tx>
          <c:spPr>
            <a:ln w="28575" cap="rnd">
              <a:solidFill>
                <a:schemeClr val="accent1"/>
              </a:solidFill>
              <a:round/>
            </a:ln>
            <a:effectLst/>
          </c:spPr>
          <c:marker>
            <c:symbol val="none"/>
          </c:marker>
          <c:dLbls>
            <c:delete val="1"/>
          </c:dLbls>
          <c:cat>
            <c:numRef>
              <c:f>[产品净值表现.xlsx]中朔1号私募分级投资基金!$A$2:$A$368</c:f>
              <c:numCache>
                <c:formatCode>yyyy/m/d</c:formatCode>
                <c:ptCount val="367"/>
                <c:pt idx="0" c:formatCode="yyyy/m/d">
                  <c:v>42674</c:v>
                </c:pt>
                <c:pt idx="1" c:formatCode="yyyy/m/d">
                  <c:v>42675</c:v>
                </c:pt>
                <c:pt idx="2" c:formatCode="yyyy/m/d">
                  <c:v>42676</c:v>
                </c:pt>
                <c:pt idx="3" c:formatCode="yyyy/m/d">
                  <c:v>42677</c:v>
                </c:pt>
                <c:pt idx="4" c:formatCode="yyyy/m/d">
                  <c:v>42678</c:v>
                </c:pt>
                <c:pt idx="5" c:formatCode="yyyy/m/d">
                  <c:v>42679</c:v>
                </c:pt>
                <c:pt idx="6" c:formatCode="yyyy/m/d">
                  <c:v>42680</c:v>
                </c:pt>
                <c:pt idx="7" c:formatCode="yyyy/m/d">
                  <c:v>42681</c:v>
                </c:pt>
                <c:pt idx="8" c:formatCode="yyyy/m/d">
                  <c:v>42682</c:v>
                </c:pt>
                <c:pt idx="9" c:formatCode="yyyy/m/d">
                  <c:v>42683</c:v>
                </c:pt>
                <c:pt idx="10" c:formatCode="yyyy/m/d">
                  <c:v>42684</c:v>
                </c:pt>
                <c:pt idx="11" c:formatCode="yyyy/m/d">
                  <c:v>42685</c:v>
                </c:pt>
                <c:pt idx="12" c:formatCode="yyyy/m/d">
                  <c:v>42686</c:v>
                </c:pt>
                <c:pt idx="13" c:formatCode="yyyy/m/d">
                  <c:v>42687</c:v>
                </c:pt>
                <c:pt idx="14" c:formatCode="yyyy/m/d">
                  <c:v>42688</c:v>
                </c:pt>
                <c:pt idx="15" c:formatCode="yyyy/m/d">
                  <c:v>42689</c:v>
                </c:pt>
                <c:pt idx="16" c:formatCode="yyyy/m/d">
                  <c:v>42690</c:v>
                </c:pt>
                <c:pt idx="17" c:formatCode="yyyy/m/d">
                  <c:v>42691</c:v>
                </c:pt>
                <c:pt idx="18" c:formatCode="yyyy/m/d">
                  <c:v>42692</c:v>
                </c:pt>
                <c:pt idx="19" c:formatCode="yyyy/m/d">
                  <c:v>42693</c:v>
                </c:pt>
                <c:pt idx="20" c:formatCode="yyyy/m/d">
                  <c:v>42694</c:v>
                </c:pt>
                <c:pt idx="21" c:formatCode="yyyy/m/d">
                  <c:v>42695</c:v>
                </c:pt>
                <c:pt idx="22" c:formatCode="yyyy/m/d">
                  <c:v>42696</c:v>
                </c:pt>
                <c:pt idx="23" c:formatCode="yyyy/m/d">
                  <c:v>42697</c:v>
                </c:pt>
                <c:pt idx="24" c:formatCode="yyyy/m/d">
                  <c:v>42698</c:v>
                </c:pt>
                <c:pt idx="25" c:formatCode="yyyy/m/d">
                  <c:v>42699</c:v>
                </c:pt>
                <c:pt idx="26" c:formatCode="yyyy/m/d">
                  <c:v>42700</c:v>
                </c:pt>
                <c:pt idx="27" c:formatCode="yyyy/m/d">
                  <c:v>42701</c:v>
                </c:pt>
                <c:pt idx="28" c:formatCode="yyyy/m/d">
                  <c:v>42702</c:v>
                </c:pt>
                <c:pt idx="29" c:formatCode="yyyy/m/d">
                  <c:v>42703</c:v>
                </c:pt>
                <c:pt idx="30" c:formatCode="yyyy/m/d">
                  <c:v>42704</c:v>
                </c:pt>
                <c:pt idx="31" c:formatCode="yyyy/m/d">
                  <c:v>42705</c:v>
                </c:pt>
                <c:pt idx="32" c:formatCode="yyyy/m/d">
                  <c:v>42706</c:v>
                </c:pt>
                <c:pt idx="33" c:formatCode="yyyy/m/d">
                  <c:v>42707</c:v>
                </c:pt>
                <c:pt idx="34" c:formatCode="yyyy/m/d">
                  <c:v>42708</c:v>
                </c:pt>
                <c:pt idx="35" c:formatCode="yyyy/m/d">
                  <c:v>42709</c:v>
                </c:pt>
                <c:pt idx="36" c:formatCode="yyyy/m/d">
                  <c:v>42710</c:v>
                </c:pt>
                <c:pt idx="37" c:formatCode="yyyy/m/d">
                  <c:v>42711</c:v>
                </c:pt>
                <c:pt idx="38" c:formatCode="yyyy/m/d">
                  <c:v>42712</c:v>
                </c:pt>
                <c:pt idx="39" c:formatCode="yyyy/m/d">
                  <c:v>42713</c:v>
                </c:pt>
                <c:pt idx="40" c:formatCode="yyyy/m/d">
                  <c:v>42714</c:v>
                </c:pt>
                <c:pt idx="41" c:formatCode="yyyy/m/d">
                  <c:v>42715</c:v>
                </c:pt>
                <c:pt idx="42" c:formatCode="yyyy/m/d">
                  <c:v>42716</c:v>
                </c:pt>
                <c:pt idx="43" c:formatCode="yyyy/m/d">
                  <c:v>42717</c:v>
                </c:pt>
                <c:pt idx="44" c:formatCode="yyyy/m/d">
                  <c:v>42718</c:v>
                </c:pt>
                <c:pt idx="45" c:formatCode="yyyy/m/d">
                  <c:v>42719</c:v>
                </c:pt>
                <c:pt idx="46" c:formatCode="yyyy/m/d">
                  <c:v>42720</c:v>
                </c:pt>
                <c:pt idx="47" c:formatCode="yyyy/m/d">
                  <c:v>42721</c:v>
                </c:pt>
                <c:pt idx="48" c:formatCode="yyyy/m/d">
                  <c:v>42722</c:v>
                </c:pt>
                <c:pt idx="49" c:formatCode="yyyy/m/d">
                  <c:v>42723</c:v>
                </c:pt>
                <c:pt idx="50" c:formatCode="yyyy/m/d">
                  <c:v>42724</c:v>
                </c:pt>
                <c:pt idx="51" c:formatCode="yyyy/m/d">
                  <c:v>42725</c:v>
                </c:pt>
                <c:pt idx="52" c:formatCode="yyyy/m/d">
                  <c:v>42726</c:v>
                </c:pt>
                <c:pt idx="53" c:formatCode="yyyy/m/d">
                  <c:v>42727</c:v>
                </c:pt>
                <c:pt idx="54" c:formatCode="yyyy/m/d">
                  <c:v>42728</c:v>
                </c:pt>
                <c:pt idx="55" c:formatCode="yyyy/m/d">
                  <c:v>42729</c:v>
                </c:pt>
                <c:pt idx="56" c:formatCode="yyyy/m/d">
                  <c:v>42730</c:v>
                </c:pt>
                <c:pt idx="57" c:formatCode="yyyy/m/d">
                  <c:v>42731</c:v>
                </c:pt>
                <c:pt idx="58" c:formatCode="yyyy/m/d">
                  <c:v>42732</c:v>
                </c:pt>
                <c:pt idx="59" c:formatCode="yyyy/m/d">
                  <c:v>42733</c:v>
                </c:pt>
                <c:pt idx="60" c:formatCode="yyyy/m/d">
                  <c:v>42734</c:v>
                </c:pt>
                <c:pt idx="61" c:formatCode="yyyy/m/d">
                  <c:v>42735</c:v>
                </c:pt>
                <c:pt idx="62" c:formatCode="yyyy/m/d">
                  <c:v>42736</c:v>
                </c:pt>
                <c:pt idx="63" c:formatCode="yyyy/m/d">
                  <c:v>42737</c:v>
                </c:pt>
                <c:pt idx="64" c:formatCode="yyyy/m/d">
                  <c:v>42738</c:v>
                </c:pt>
                <c:pt idx="65" c:formatCode="yyyy/m/d">
                  <c:v>42739</c:v>
                </c:pt>
                <c:pt idx="66" c:formatCode="yyyy/m/d">
                  <c:v>42740</c:v>
                </c:pt>
                <c:pt idx="67" c:formatCode="yyyy/m/d">
                  <c:v>42741</c:v>
                </c:pt>
                <c:pt idx="68" c:formatCode="yyyy/m/d">
                  <c:v>42742</c:v>
                </c:pt>
                <c:pt idx="69" c:formatCode="yyyy/m/d">
                  <c:v>42743</c:v>
                </c:pt>
                <c:pt idx="70" c:formatCode="yyyy/m/d">
                  <c:v>42744</c:v>
                </c:pt>
                <c:pt idx="71" c:formatCode="yyyy/m/d">
                  <c:v>42745</c:v>
                </c:pt>
                <c:pt idx="72" c:formatCode="yyyy/m/d">
                  <c:v>42746</c:v>
                </c:pt>
                <c:pt idx="73" c:formatCode="yyyy/m/d">
                  <c:v>42747</c:v>
                </c:pt>
                <c:pt idx="74" c:formatCode="yyyy/m/d">
                  <c:v>42748</c:v>
                </c:pt>
                <c:pt idx="75" c:formatCode="yyyy/m/d">
                  <c:v>42749</c:v>
                </c:pt>
                <c:pt idx="76" c:formatCode="yyyy/m/d">
                  <c:v>42750</c:v>
                </c:pt>
                <c:pt idx="77" c:formatCode="yyyy/m/d">
                  <c:v>42751</c:v>
                </c:pt>
                <c:pt idx="78" c:formatCode="yyyy/m/d">
                  <c:v>42752</c:v>
                </c:pt>
                <c:pt idx="79" c:formatCode="yyyy/m/d">
                  <c:v>42753</c:v>
                </c:pt>
                <c:pt idx="80" c:formatCode="yyyy/m/d">
                  <c:v>42754</c:v>
                </c:pt>
                <c:pt idx="81" c:formatCode="yyyy/m/d">
                  <c:v>42755</c:v>
                </c:pt>
                <c:pt idx="82" c:formatCode="yyyy/m/d">
                  <c:v>42756</c:v>
                </c:pt>
                <c:pt idx="83" c:formatCode="yyyy/m/d">
                  <c:v>42757</c:v>
                </c:pt>
                <c:pt idx="84" c:formatCode="yyyy/m/d">
                  <c:v>42758</c:v>
                </c:pt>
                <c:pt idx="85" c:formatCode="yyyy/m/d">
                  <c:v>42759</c:v>
                </c:pt>
                <c:pt idx="86" c:formatCode="yyyy/m/d">
                  <c:v>42760</c:v>
                </c:pt>
                <c:pt idx="87" c:formatCode="yyyy/m/d">
                  <c:v>42761</c:v>
                </c:pt>
                <c:pt idx="88" c:formatCode="yyyy/m/d">
                  <c:v>42762</c:v>
                </c:pt>
                <c:pt idx="89" c:formatCode="yyyy/m/d">
                  <c:v>42763</c:v>
                </c:pt>
                <c:pt idx="90" c:formatCode="yyyy/m/d">
                  <c:v>42764</c:v>
                </c:pt>
                <c:pt idx="91" c:formatCode="yyyy/m/d">
                  <c:v>42765</c:v>
                </c:pt>
                <c:pt idx="92" c:formatCode="yyyy/m/d">
                  <c:v>42766</c:v>
                </c:pt>
                <c:pt idx="93" c:formatCode="yyyy/m/d">
                  <c:v>42767</c:v>
                </c:pt>
                <c:pt idx="94" c:formatCode="yyyy/m/d">
                  <c:v>42768</c:v>
                </c:pt>
                <c:pt idx="95" c:formatCode="yyyy/m/d">
                  <c:v>42769</c:v>
                </c:pt>
                <c:pt idx="96" c:formatCode="yyyy/m/d">
                  <c:v>42770</c:v>
                </c:pt>
                <c:pt idx="97" c:formatCode="yyyy/m/d">
                  <c:v>42771</c:v>
                </c:pt>
                <c:pt idx="98" c:formatCode="yyyy/m/d">
                  <c:v>42772</c:v>
                </c:pt>
                <c:pt idx="99" c:formatCode="yyyy/m/d">
                  <c:v>42773</c:v>
                </c:pt>
                <c:pt idx="100" c:formatCode="yyyy/m/d">
                  <c:v>42774</c:v>
                </c:pt>
                <c:pt idx="101" c:formatCode="yyyy/m/d">
                  <c:v>42775</c:v>
                </c:pt>
                <c:pt idx="102" c:formatCode="yyyy/m/d">
                  <c:v>42776</c:v>
                </c:pt>
                <c:pt idx="103" c:formatCode="yyyy/m/d">
                  <c:v>42777</c:v>
                </c:pt>
                <c:pt idx="104" c:formatCode="yyyy/m/d">
                  <c:v>42778</c:v>
                </c:pt>
                <c:pt idx="105" c:formatCode="yyyy/m/d">
                  <c:v>42779</c:v>
                </c:pt>
                <c:pt idx="106" c:formatCode="yyyy/m/d">
                  <c:v>42780</c:v>
                </c:pt>
                <c:pt idx="107" c:formatCode="yyyy/m/d">
                  <c:v>42781</c:v>
                </c:pt>
                <c:pt idx="108" c:formatCode="yyyy/m/d">
                  <c:v>42782</c:v>
                </c:pt>
                <c:pt idx="109" c:formatCode="yyyy/m/d">
                  <c:v>42783</c:v>
                </c:pt>
                <c:pt idx="110" c:formatCode="yyyy/m/d">
                  <c:v>42784</c:v>
                </c:pt>
                <c:pt idx="111" c:formatCode="yyyy/m/d">
                  <c:v>42785</c:v>
                </c:pt>
                <c:pt idx="112" c:formatCode="yyyy/m/d">
                  <c:v>42786</c:v>
                </c:pt>
                <c:pt idx="113" c:formatCode="yyyy/m/d">
                  <c:v>42787</c:v>
                </c:pt>
                <c:pt idx="114" c:formatCode="yyyy/m/d">
                  <c:v>42788</c:v>
                </c:pt>
                <c:pt idx="115" c:formatCode="yyyy/m/d">
                  <c:v>42789</c:v>
                </c:pt>
                <c:pt idx="116" c:formatCode="yyyy/m/d">
                  <c:v>42790</c:v>
                </c:pt>
                <c:pt idx="117" c:formatCode="yyyy/m/d">
                  <c:v>42791</c:v>
                </c:pt>
                <c:pt idx="118" c:formatCode="yyyy/m/d">
                  <c:v>42792</c:v>
                </c:pt>
                <c:pt idx="119" c:formatCode="yyyy/m/d">
                  <c:v>42793</c:v>
                </c:pt>
                <c:pt idx="120" c:formatCode="yyyy/m/d">
                  <c:v>42794</c:v>
                </c:pt>
                <c:pt idx="121" c:formatCode="yyyy/m/d">
                  <c:v>42795</c:v>
                </c:pt>
                <c:pt idx="122" c:formatCode="yyyy/m/d">
                  <c:v>42796</c:v>
                </c:pt>
                <c:pt idx="123" c:formatCode="yyyy/m/d">
                  <c:v>42797</c:v>
                </c:pt>
                <c:pt idx="124" c:formatCode="yyyy/m/d">
                  <c:v>42798</c:v>
                </c:pt>
                <c:pt idx="125" c:formatCode="yyyy/m/d">
                  <c:v>42799</c:v>
                </c:pt>
                <c:pt idx="126" c:formatCode="yyyy/m/d">
                  <c:v>42800</c:v>
                </c:pt>
                <c:pt idx="127" c:formatCode="yyyy/m/d">
                  <c:v>42801</c:v>
                </c:pt>
                <c:pt idx="128" c:formatCode="yyyy/m/d">
                  <c:v>42802</c:v>
                </c:pt>
                <c:pt idx="129" c:formatCode="yyyy/m/d">
                  <c:v>42803</c:v>
                </c:pt>
                <c:pt idx="130" c:formatCode="yyyy/m/d">
                  <c:v>42804</c:v>
                </c:pt>
                <c:pt idx="131" c:formatCode="yyyy/m/d">
                  <c:v>42805</c:v>
                </c:pt>
                <c:pt idx="132" c:formatCode="yyyy/m/d">
                  <c:v>42806</c:v>
                </c:pt>
                <c:pt idx="133" c:formatCode="yyyy/m/d">
                  <c:v>42807</c:v>
                </c:pt>
                <c:pt idx="134" c:formatCode="yyyy/m/d">
                  <c:v>42808</c:v>
                </c:pt>
                <c:pt idx="135" c:formatCode="yyyy/m/d">
                  <c:v>42809</c:v>
                </c:pt>
                <c:pt idx="136" c:formatCode="yyyy/m/d">
                  <c:v>42810</c:v>
                </c:pt>
                <c:pt idx="137" c:formatCode="yyyy/m/d">
                  <c:v>42811</c:v>
                </c:pt>
                <c:pt idx="138" c:formatCode="yyyy/m/d">
                  <c:v>42812</c:v>
                </c:pt>
                <c:pt idx="139" c:formatCode="yyyy/m/d">
                  <c:v>42813</c:v>
                </c:pt>
                <c:pt idx="140" c:formatCode="yyyy/m/d">
                  <c:v>42814</c:v>
                </c:pt>
                <c:pt idx="141" c:formatCode="yyyy/m/d">
                  <c:v>42815</c:v>
                </c:pt>
                <c:pt idx="142" c:formatCode="yyyy/m/d">
                  <c:v>42816</c:v>
                </c:pt>
                <c:pt idx="143" c:formatCode="yyyy/m/d">
                  <c:v>42817</c:v>
                </c:pt>
                <c:pt idx="144" c:formatCode="yyyy/m/d">
                  <c:v>42818</c:v>
                </c:pt>
                <c:pt idx="145" c:formatCode="yyyy/m/d">
                  <c:v>42819</c:v>
                </c:pt>
                <c:pt idx="146" c:formatCode="yyyy/m/d">
                  <c:v>42820</c:v>
                </c:pt>
                <c:pt idx="147" c:formatCode="yyyy/m/d">
                  <c:v>42821</c:v>
                </c:pt>
                <c:pt idx="148" c:formatCode="yyyy/m/d">
                  <c:v>42822</c:v>
                </c:pt>
                <c:pt idx="149" c:formatCode="yyyy/m/d">
                  <c:v>42823</c:v>
                </c:pt>
                <c:pt idx="150" c:formatCode="yyyy/m/d">
                  <c:v>42824</c:v>
                </c:pt>
                <c:pt idx="151" c:formatCode="yyyy/m/d">
                  <c:v>42825</c:v>
                </c:pt>
                <c:pt idx="152" c:formatCode="yyyy/m/d">
                  <c:v>42826</c:v>
                </c:pt>
                <c:pt idx="153" c:formatCode="yyyy/m/d">
                  <c:v>42827</c:v>
                </c:pt>
                <c:pt idx="154" c:formatCode="yyyy/m/d">
                  <c:v>42828</c:v>
                </c:pt>
                <c:pt idx="155" c:formatCode="yyyy/m/d">
                  <c:v>42829</c:v>
                </c:pt>
                <c:pt idx="156" c:formatCode="yyyy/m/d">
                  <c:v>42830</c:v>
                </c:pt>
                <c:pt idx="157" c:formatCode="yyyy/m/d">
                  <c:v>42831</c:v>
                </c:pt>
                <c:pt idx="158" c:formatCode="yyyy/m/d">
                  <c:v>42832</c:v>
                </c:pt>
                <c:pt idx="159" c:formatCode="yyyy/m/d">
                  <c:v>42833</c:v>
                </c:pt>
                <c:pt idx="160" c:formatCode="yyyy/m/d">
                  <c:v>42834</c:v>
                </c:pt>
                <c:pt idx="161" c:formatCode="yyyy/m/d">
                  <c:v>42835</c:v>
                </c:pt>
                <c:pt idx="162" c:formatCode="yyyy/m/d">
                  <c:v>42836</c:v>
                </c:pt>
                <c:pt idx="163" c:formatCode="yyyy/m/d">
                  <c:v>42837</c:v>
                </c:pt>
                <c:pt idx="164" c:formatCode="yyyy/m/d">
                  <c:v>42838</c:v>
                </c:pt>
                <c:pt idx="165" c:formatCode="yyyy/m/d">
                  <c:v>42839</c:v>
                </c:pt>
                <c:pt idx="166" c:formatCode="yyyy/m/d">
                  <c:v>42840</c:v>
                </c:pt>
                <c:pt idx="167" c:formatCode="yyyy/m/d">
                  <c:v>42841</c:v>
                </c:pt>
                <c:pt idx="168" c:formatCode="yyyy/m/d">
                  <c:v>42842</c:v>
                </c:pt>
                <c:pt idx="169" c:formatCode="yyyy/m/d">
                  <c:v>42843</c:v>
                </c:pt>
                <c:pt idx="170" c:formatCode="yyyy/m/d">
                  <c:v>42844</c:v>
                </c:pt>
                <c:pt idx="171" c:formatCode="yyyy/m/d">
                  <c:v>42845</c:v>
                </c:pt>
                <c:pt idx="172" c:formatCode="yyyy/m/d">
                  <c:v>42846</c:v>
                </c:pt>
                <c:pt idx="173" c:formatCode="yyyy/m/d">
                  <c:v>42847</c:v>
                </c:pt>
                <c:pt idx="174" c:formatCode="yyyy/m/d">
                  <c:v>42848</c:v>
                </c:pt>
                <c:pt idx="175" c:formatCode="yyyy/m/d">
                  <c:v>42849</c:v>
                </c:pt>
                <c:pt idx="176" c:formatCode="yyyy/m/d">
                  <c:v>42850</c:v>
                </c:pt>
                <c:pt idx="177" c:formatCode="yyyy/m/d">
                  <c:v>42851</c:v>
                </c:pt>
                <c:pt idx="178" c:formatCode="yyyy/m/d">
                  <c:v>42852</c:v>
                </c:pt>
                <c:pt idx="179" c:formatCode="yyyy/m/d">
                  <c:v>42853</c:v>
                </c:pt>
                <c:pt idx="180" c:formatCode="yyyy/m/d">
                  <c:v>42854</c:v>
                </c:pt>
                <c:pt idx="181" c:formatCode="yyyy/m/d">
                  <c:v>42855</c:v>
                </c:pt>
                <c:pt idx="182" c:formatCode="yyyy/m/d">
                  <c:v>42856</c:v>
                </c:pt>
                <c:pt idx="183" c:formatCode="yyyy/m/d">
                  <c:v>42857</c:v>
                </c:pt>
                <c:pt idx="184" c:formatCode="yyyy/m/d">
                  <c:v>42858</c:v>
                </c:pt>
                <c:pt idx="185" c:formatCode="yyyy/m/d">
                  <c:v>42859</c:v>
                </c:pt>
                <c:pt idx="186" c:formatCode="yyyy/m/d">
                  <c:v>42860</c:v>
                </c:pt>
                <c:pt idx="187" c:formatCode="yyyy/m/d">
                  <c:v>42861</c:v>
                </c:pt>
                <c:pt idx="188" c:formatCode="yyyy/m/d">
                  <c:v>42862</c:v>
                </c:pt>
                <c:pt idx="189" c:formatCode="yyyy/m/d">
                  <c:v>42863</c:v>
                </c:pt>
                <c:pt idx="190" c:formatCode="yyyy/m/d">
                  <c:v>42864</c:v>
                </c:pt>
                <c:pt idx="191" c:formatCode="yyyy/m/d">
                  <c:v>42865</c:v>
                </c:pt>
                <c:pt idx="192" c:formatCode="yyyy/m/d">
                  <c:v>42866</c:v>
                </c:pt>
                <c:pt idx="193" c:formatCode="yyyy/m/d">
                  <c:v>42867</c:v>
                </c:pt>
                <c:pt idx="194" c:formatCode="yyyy/m/d">
                  <c:v>42868</c:v>
                </c:pt>
                <c:pt idx="195" c:formatCode="yyyy/m/d">
                  <c:v>42869</c:v>
                </c:pt>
                <c:pt idx="196" c:formatCode="yyyy/m/d">
                  <c:v>42870</c:v>
                </c:pt>
                <c:pt idx="197" c:formatCode="yyyy/m/d">
                  <c:v>42871</c:v>
                </c:pt>
                <c:pt idx="198" c:formatCode="yyyy/m/d">
                  <c:v>42872</c:v>
                </c:pt>
                <c:pt idx="199" c:formatCode="yyyy/m/d">
                  <c:v>42873</c:v>
                </c:pt>
                <c:pt idx="200" c:formatCode="yyyy/m/d">
                  <c:v>42874</c:v>
                </c:pt>
                <c:pt idx="201" c:formatCode="yyyy/m/d">
                  <c:v>42875</c:v>
                </c:pt>
                <c:pt idx="202" c:formatCode="yyyy/m/d">
                  <c:v>42876</c:v>
                </c:pt>
                <c:pt idx="203" c:formatCode="yyyy/m/d">
                  <c:v>42877</c:v>
                </c:pt>
                <c:pt idx="204" c:formatCode="yyyy/m/d">
                  <c:v>42878</c:v>
                </c:pt>
                <c:pt idx="205" c:formatCode="yyyy/m/d">
                  <c:v>42879</c:v>
                </c:pt>
                <c:pt idx="206" c:formatCode="yyyy/m/d">
                  <c:v>42880</c:v>
                </c:pt>
                <c:pt idx="207" c:formatCode="yyyy/m/d">
                  <c:v>42881</c:v>
                </c:pt>
                <c:pt idx="208" c:formatCode="yyyy/m/d">
                  <c:v>42882</c:v>
                </c:pt>
                <c:pt idx="209" c:formatCode="yyyy/m/d">
                  <c:v>42883</c:v>
                </c:pt>
                <c:pt idx="210" c:formatCode="yyyy/m/d">
                  <c:v>42884</c:v>
                </c:pt>
                <c:pt idx="211" c:formatCode="yyyy/m/d">
                  <c:v>42885</c:v>
                </c:pt>
                <c:pt idx="212" c:formatCode="yyyy/m/d">
                  <c:v>42886</c:v>
                </c:pt>
                <c:pt idx="213" c:formatCode="yyyy/m/d">
                  <c:v>42887</c:v>
                </c:pt>
                <c:pt idx="214" c:formatCode="yyyy/m/d">
                  <c:v>42888</c:v>
                </c:pt>
                <c:pt idx="215" c:formatCode="yyyy/m/d">
                  <c:v>42889</c:v>
                </c:pt>
                <c:pt idx="216" c:formatCode="yyyy/m/d">
                  <c:v>42890</c:v>
                </c:pt>
                <c:pt idx="217" c:formatCode="yyyy/m/d">
                  <c:v>42891</c:v>
                </c:pt>
                <c:pt idx="218" c:formatCode="yyyy/m/d">
                  <c:v>42892</c:v>
                </c:pt>
                <c:pt idx="219" c:formatCode="yyyy/m/d">
                  <c:v>42893</c:v>
                </c:pt>
                <c:pt idx="220" c:formatCode="yyyy/m/d">
                  <c:v>42894</c:v>
                </c:pt>
                <c:pt idx="221" c:formatCode="yyyy/m/d">
                  <c:v>42895</c:v>
                </c:pt>
                <c:pt idx="222" c:formatCode="yyyy/m/d">
                  <c:v>42896</c:v>
                </c:pt>
                <c:pt idx="223" c:formatCode="yyyy/m/d">
                  <c:v>42897</c:v>
                </c:pt>
                <c:pt idx="224" c:formatCode="yyyy/m/d">
                  <c:v>42898</c:v>
                </c:pt>
                <c:pt idx="225" c:formatCode="yyyy/m/d">
                  <c:v>42899</c:v>
                </c:pt>
                <c:pt idx="226" c:formatCode="yyyy/m/d">
                  <c:v>42900</c:v>
                </c:pt>
                <c:pt idx="227" c:formatCode="yyyy/m/d">
                  <c:v>42901</c:v>
                </c:pt>
                <c:pt idx="228" c:formatCode="yyyy/m/d">
                  <c:v>42902</c:v>
                </c:pt>
                <c:pt idx="229" c:formatCode="yyyy/m/d">
                  <c:v>42903</c:v>
                </c:pt>
                <c:pt idx="230" c:formatCode="yyyy/m/d">
                  <c:v>42904</c:v>
                </c:pt>
                <c:pt idx="231" c:formatCode="yyyy/m/d">
                  <c:v>42905</c:v>
                </c:pt>
                <c:pt idx="232" c:formatCode="yyyy/m/d">
                  <c:v>42906</c:v>
                </c:pt>
                <c:pt idx="233" c:formatCode="yyyy/m/d">
                  <c:v>42907</c:v>
                </c:pt>
                <c:pt idx="234" c:formatCode="yyyy/m/d">
                  <c:v>42908</c:v>
                </c:pt>
                <c:pt idx="235" c:formatCode="yyyy/m/d">
                  <c:v>42909</c:v>
                </c:pt>
                <c:pt idx="236" c:formatCode="yyyy/m/d">
                  <c:v>42910</c:v>
                </c:pt>
                <c:pt idx="237" c:formatCode="yyyy/m/d">
                  <c:v>42911</c:v>
                </c:pt>
                <c:pt idx="238" c:formatCode="yyyy/m/d">
                  <c:v>42912</c:v>
                </c:pt>
                <c:pt idx="239" c:formatCode="yyyy/m/d">
                  <c:v>42913</c:v>
                </c:pt>
                <c:pt idx="240" c:formatCode="yyyy/m/d">
                  <c:v>42914</c:v>
                </c:pt>
                <c:pt idx="241" c:formatCode="yyyy/m/d">
                  <c:v>42915</c:v>
                </c:pt>
                <c:pt idx="242" c:formatCode="yyyy/m/d">
                  <c:v>42916</c:v>
                </c:pt>
                <c:pt idx="243" c:formatCode="yyyy/m/d">
                  <c:v>42917</c:v>
                </c:pt>
                <c:pt idx="244" c:formatCode="yyyy/m/d">
                  <c:v>42918</c:v>
                </c:pt>
                <c:pt idx="245" c:formatCode="yyyy/m/d">
                  <c:v>42919</c:v>
                </c:pt>
                <c:pt idx="246" c:formatCode="yyyy/m/d">
                  <c:v>42920</c:v>
                </c:pt>
                <c:pt idx="247" c:formatCode="yyyy/m/d">
                  <c:v>42921</c:v>
                </c:pt>
                <c:pt idx="248" c:formatCode="yyyy/m/d">
                  <c:v>42922</c:v>
                </c:pt>
                <c:pt idx="249" c:formatCode="yyyy/m/d">
                  <c:v>42923</c:v>
                </c:pt>
                <c:pt idx="250" c:formatCode="yyyy/m/d">
                  <c:v>42924</c:v>
                </c:pt>
                <c:pt idx="251" c:formatCode="yyyy/m/d">
                  <c:v>42925</c:v>
                </c:pt>
                <c:pt idx="252" c:formatCode="yyyy/m/d">
                  <c:v>42926</c:v>
                </c:pt>
                <c:pt idx="253" c:formatCode="yyyy/m/d">
                  <c:v>42927</c:v>
                </c:pt>
                <c:pt idx="254" c:formatCode="yyyy/m/d">
                  <c:v>42928</c:v>
                </c:pt>
                <c:pt idx="255" c:formatCode="yyyy/m/d">
                  <c:v>42929</c:v>
                </c:pt>
                <c:pt idx="256" c:formatCode="yyyy/m/d">
                  <c:v>42930</c:v>
                </c:pt>
                <c:pt idx="257" c:formatCode="yyyy/m/d">
                  <c:v>42931</c:v>
                </c:pt>
                <c:pt idx="258" c:formatCode="yyyy/m/d">
                  <c:v>42932</c:v>
                </c:pt>
                <c:pt idx="259" c:formatCode="yyyy/m/d">
                  <c:v>42933</c:v>
                </c:pt>
                <c:pt idx="260" c:formatCode="yyyy/m/d">
                  <c:v>42934</c:v>
                </c:pt>
                <c:pt idx="261" c:formatCode="yyyy/m/d">
                  <c:v>42935</c:v>
                </c:pt>
                <c:pt idx="262" c:formatCode="yyyy/m/d">
                  <c:v>42936</c:v>
                </c:pt>
                <c:pt idx="263" c:formatCode="yyyy/m/d">
                  <c:v>42937</c:v>
                </c:pt>
                <c:pt idx="264" c:formatCode="yyyy/m/d">
                  <c:v>42938</c:v>
                </c:pt>
                <c:pt idx="265" c:formatCode="yyyy/m/d">
                  <c:v>42939</c:v>
                </c:pt>
                <c:pt idx="266" c:formatCode="yyyy/m/d">
                  <c:v>42940</c:v>
                </c:pt>
                <c:pt idx="267" c:formatCode="yyyy/m/d">
                  <c:v>42941</c:v>
                </c:pt>
                <c:pt idx="268" c:formatCode="yyyy/m/d">
                  <c:v>42942</c:v>
                </c:pt>
                <c:pt idx="269" c:formatCode="yyyy/m/d">
                  <c:v>42943</c:v>
                </c:pt>
                <c:pt idx="270" c:formatCode="yyyy/m/d">
                  <c:v>42944</c:v>
                </c:pt>
                <c:pt idx="271" c:formatCode="yyyy/m/d">
                  <c:v>42945</c:v>
                </c:pt>
                <c:pt idx="272" c:formatCode="yyyy/m/d">
                  <c:v>42946</c:v>
                </c:pt>
                <c:pt idx="273" c:formatCode="yyyy/m/d">
                  <c:v>42947</c:v>
                </c:pt>
                <c:pt idx="274" c:formatCode="yyyy/m/d">
                  <c:v>42948</c:v>
                </c:pt>
                <c:pt idx="275" c:formatCode="yyyy/m/d">
                  <c:v>42949</c:v>
                </c:pt>
                <c:pt idx="276" c:formatCode="yyyy/m/d">
                  <c:v>42950</c:v>
                </c:pt>
                <c:pt idx="277" c:formatCode="yyyy/m/d">
                  <c:v>42951</c:v>
                </c:pt>
                <c:pt idx="278" c:formatCode="yyyy/m/d">
                  <c:v>42952</c:v>
                </c:pt>
                <c:pt idx="279" c:formatCode="yyyy/m/d">
                  <c:v>42953</c:v>
                </c:pt>
                <c:pt idx="280" c:formatCode="yyyy/m/d">
                  <c:v>42954</c:v>
                </c:pt>
                <c:pt idx="281" c:formatCode="yyyy/m/d">
                  <c:v>42955</c:v>
                </c:pt>
                <c:pt idx="282" c:formatCode="yyyy/m/d">
                  <c:v>42956</c:v>
                </c:pt>
                <c:pt idx="283" c:formatCode="yyyy/m/d">
                  <c:v>42957</c:v>
                </c:pt>
                <c:pt idx="284" c:formatCode="yyyy/m/d">
                  <c:v>42958</c:v>
                </c:pt>
                <c:pt idx="285" c:formatCode="yyyy/m/d">
                  <c:v>42959</c:v>
                </c:pt>
                <c:pt idx="286" c:formatCode="yyyy/m/d">
                  <c:v>42960</c:v>
                </c:pt>
                <c:pt idx="287" c:formatCode="yyyy/m/d">
                  <c:v>42961</c:v>
                </c:pt>
                <c:pt idx="288" c:formatCode="yyyy/m/d">
                  <c:v>42962</c:v>
                </c:pt>
                <c:pt idx="289" c:formatCode="yyyy/m/d">
                  <c:v>42963</c:v>
                </c:pt>
                <c:pt idx="290" c:formatCode="yyyy/m/d">
                  <c:v>42964</c:v>
                </c:pt>
                <c:pt idx="291" c:formatCode="yyyy/m/d">
                  <c:v>42965</c:v>
                </c:pt>
                <c:pt idx="292" c:formatCode="yyyy/m/d">
                  <c:v>42966</c:v>
                </c:pt>
                <c:pt idx="293" c:formatCode="yyyy/m/d">
                  <c:v>42967</c:v>
                </c:pt>
                <c:pt idx="294" c:formatCode="yyyy/m/d">
                  <c:v>42968</c:v>
                </c:pt>
                <c:pt idx="295" c:formatCode="yyyy/m/d">
                  <c:v>42969</c:v>
                </c:pt>
                <c:pt idx="296" c:formatCode="yyyy/m/d">
                  <c:v>42970</c:v>
                </c:pt>
                <c:pt idx="297" c:formatCode="yyyy/m/d">
                  <c:v>42971</c:v>
                </c:pt>
                <c:pt idx="298" c:formatCode="yyyy/m/d">
                  <c:v>42972</c:v>
                </c:pt>
                <c:pt idx="299" c:formatCode="yyyy/m/d">
                  <c:v>42973</c:v>
                </c:pt>
                <c:pt idx="300" c:formatCode="yyyy/m/d">
                  <c:v>42974</c:v>
                </c:pt>
                <c:pt idx="301" c:formatCode="yyyy/m/d">
                  <c:v>42975</c:v>
                </c:pt>
                <c:pt idx="302" c:formatCode="yyyy/m/d">
                  <c:v>42976</c:v>
                </c:pt>
                <c:pt idx="303" c:formatCode="yyyy/m/d">
                  <c:v>42977</c:v>
                </c:pt>
                <c:pt idx="304" c:formatCode="yyyy/m/d">
                  <c:v>42978</c:v>
                </c:pt>
                <c:pt idx="305" c:formatCode="yyyy/m/d">
                  <c:v>42979</c:v>
                </c:pt>
                <c:pt idx="306" c:formatCode="yyyy/m/d">
                  <c:v>42980</c:v>
                </c:pt>
                <c:pt idx="307" c:formatCode="yyyy/m/d">
                  <c:v>42981</c:v>
                </c:pt>
                <c:pt idx="308" c:formatCode="yyyy/m/d">
                  <c:v>42982</c:v>
                </c:pt>
                <c:pt idx="309" c:formatCode="yyyy/m/d">
                  <c:v>42983</c:v>
                </c:pt>
                <c:pt idx="310" c:formatCode="yyyy/m/d">
                  <c:v>42984</c:v>
                </c:pt>
                <c:pt idx="311" c:formatCode="yyyy/m/d">
                  <c:v>42985</c:v>
                </c:pt>
                <c:pt idx="312" c:formatCode="yyyy/m/d">
                  <c:v>42986</c:v>
                </c:pt>
                <c:pt idx="313" c:formatCode="yyyy/m/d">
                  <c:v>42987</c:v>
                </c:pt>
                <c:pt idx="314" c:formatCode="yyyy/m/d">
                  <c:v>42988</c:v>
                </c:pt>
                <c:pt idx="315" c:formatCode="yyyy/m/d">
                  <c:v>42989</c:v>
                </c:pt>
                <c:pt idx="316" c:formatCode="yyyy/m/d">
                  <c:v>42990</c:v>
                </c:pt>
                <c:pt idx="317" c:formatCode="yyyy/m/d">
                  <c:v>42991</c:v>
                </c:pt>
                <c:pt idx="318" c:formatCode="yyyy/m/d">
                  <c:v>42992</c:v>
                </c:pt>
                <c:pt idx="319" c:formatCode="yyyy/m/d">
                  <c:v>42993</c:v>
                </c:pt>
                <c:pt idx="320" c:formatCode="yyyy/m/d">
                  <c:v>42994</c:v>
                </c:pt>
                <c:pt idx="321" c:formatCode="yyyy/m/d">
                  <c:v>42995</c:v>
                </c:pt>
                <c:pt idx="322" c:formatCode="yyyy/m/d">
                  <c:v>42996</c:v>
                </c:pt>
                <c:pt idx="323" c:formatCode="yyyy/m/d">
                  <c:v>42997</c:v>
                </c:pt>
                <c:pt idx="324" c:formatCode="yyyy/m/d">
                  <c:v>42998</c:v>
                </c:pt>
                <c:pt idx="325" c:formatCode="yyyy/m/d">
                  <c:v>42999</c:v>
                </c:pt>
                <c:pt idx="326" c:formatCode="yyyy/m/d">
                  <c:v>43000</c:v>
                </c:pt>
                <c:pt idx="327" c:formatCode="yyyy/m/d">
                  <c:v>43001</c:v>
                </c:pt>
                <c:pt idx="328" c:formatCode="yyyy/m/d">
                  <c:v>43002</c:v>
                </c:pt>
                <c:pt idx="329" c:formatCode="yyyy/m/d">
                  <c:v>43003</c:v>
                </c:pt>
                <c:pt idx="330" c:formatCode="yyyy/m/d">
                  <c:v>43004</c:v>
                </c:pt>
                <c:pt idx="331" c:formatCode="yyyy/m/d">
                  <c:v>43005</c:v>
                </c:pt>
                <c:pt idx="332" c:formatCode="yyyy/m/d">
                  <c:v>43006</c:v>
                </c:pt>
                <c:pt idx="333" c:formatCode="yyyy/m/d">
                  <c:v>43007</c:v>
                </c:pt>
                <c:pt idx="334" c:formatCode="yyyy/m/d">
                  <c:v>43008</c:v>
                </c:pt>
                <c:pt idx="335" c:formatCode="yyyy/m/d">
                  <c:v>43009</c:v>
                </c:pt>
                <c:pt idx="336" c:formatCode="yyyy/m/d">
                  <c:v>43010</c:v>
                </c:pt>
                <c:pt idx="337" c:formatCode="yyyy/m/d">
                  <c:v>43011</c:v>
                </c:pt>
                <c:pt idx="338" c:formatCode="yyyy/m/d">
                  <c:v>43012</c:v>
                </c:pt>
                <c:pt idx="339" c:formatCode="yyyy/m/d">
                  <c:v>43013</c:v>
                </c:pt>
                <c:pt idx="340" c:formatCode="yyyy/m/d">
                  <c:v>43014</c:v>
                </c:pt>
                <c:pt idx="341" c:formatCode="yyyy/m/d">
                  <c:v>43015</c:v>
                </c:pt>
                <c:pt idx="342" c:formatCode="yyyy/m/d">
                  <c:v>43016</c:v>
                </c:pt>
                <c:pt idx="343" c:formatCode="yyyy/m/d">
                  <c:v>43017</c:v>
                </c:pt>
                <c:pt idx="344" c:formatCode="yyyy/m/d">
                  <c:v>43018</c:v>
                </c:pt>
                <c:pt idx="345" c:formatCode="yyyy/m/d">
                  <c:v>43019</c:v>
                </c:pt>
                <c:pt idx="346" c:formatCode="yyyy/m/d">
                  <c:v>43020</c:v>
                </c:pt>
                <c:pt idx="347" c:formatCode="yyyy/m/d">
                  <c:v>43021</c:v>
                </c:pt>
                <c:pt idx="348" c:formatCode="yyyy/m/d">
                  <c:v>43022</c:v>
                </c:pt>
                <c:pt idx="349" c:formatCode="yyyy/m/d">
                  <c:v>43023</c:v>
                </c:pt>
                <c:pt idx="350" c:formatCode="yyyy/m/d">
                  <c:v>43024</c:v>
                </c:pt>
                <c:pt idx="351" c:formatCode="yyyy/m/d">
                  <c:v>43025</c:v>
                </c:pt>
                <c:pt idx="352" c:formatCode="yyyy/m/d">
                  <c:v>43026</c:v>
                </c:pt>
                <c:pt idx="353" c:formatCode="yyyy/m/d">
                  <c:v>43027</c:v>
                </c:pt>
                <c:pt idx="354" c:formatCode="yyyy/m/d">
                  <c:v>43028</c:v>
                </c:pt>
                <c:pt idx="355" c:formatCode="yyyy/m/d">
                  <c:v>43029</c:v>
                </c:pt>
                <c:pt idx="356" c:formatCode="yyyy/m/d">
                  <c:v>43030</c:v>
                </c:pt>
                <c:pt idx="357" c:formatCode="yyyy/m/d">
                  <c:v>43031</c:v>
                </c:pt>
                <c:pt idx="358" c:formatCode="yyyy/m/d">
                  <c:v>43032</c:v>
                </c:pt>
                <c:pt idx="359" c:formatCode="yyyy/m/d">
                  <c:v>43033</c:v>
                </c:pt>
                <c:pt idx="360" c:formatCode="yyyy/m/d">
                  <c:v>43034</c:v>
                </c:pt>
                <c:pt idx="361" c:formatCode="yyyy/m/d">
                  <c:v>43035</c:v>
                </c:pt>
                <c:pt idx="362" c:formatCode="yyyy/m/d">
                  <c:v>43036</c:v>
                </c:pt>
                <c:pt idx="363" c:formatCode="yyyy/m/d">
                  <c:v>43037</c:v>
                </c:pt>
                <c:pt idx="364" c:formatCode="yyyy/m/d">
                  <c:v>43038</c:v>
                </c:pt>
                <c:pt idx="365" c:formatCode="yyyy/m/d">
                  <c:v>43039</c:v>
                </c:pt>
                <c:pt idx="366" c:formatCode="yyyy/m/d">
                  <c:v>43040</c:v>
                </c:pt>
              </c:numCache>
            </c:numRef>
          </c:cat>
          <c:val>
            <c:numRef>
              <c:f>[产品净值表现.xlsx]中朔1号私募分级投资基金!$B$2:$B$368</c:f>
              <c:numCache>
                <c:formatCode>0.00_ </c:formatCode>
                <c:ptCount val="367"/>
                <c:pt idx="0">
                  <c:v>1.00003333333333</c:v>
                </c:pt>
                <c:pt idx="1">
                  <c:v>1.00003483666667</c:v>
                </c:pt>
                <c:pt idx="2">
                  <c:v>1.00003634</c:v>
                </c:pt>
                <c:pt idx="3">
                  <c:v>1.00003784333333</c:v>
                </c:pt>
                <c:pt idx="4">
                  <c:v>0.999829343333333</c:v>
                </c:pt>
                <c:pt idx="5">
                  <c:v>0.999830843333333</c:v>
                </c:pt>
                <c:pt idx="6">
                  <c:v>0.999832343333333</c:v>
                </c:pt>
                <c:pt idx="7">
                  <c:v>0.999823676666667</c:v>
                </c:pt>
                <c:pt idx="8">
                  <c:v>0.999825176666667</c:v>
                </c:pt>
                <c:pt idx="9">
                  <c:v>0.999826676666667</c:v>
                </c:pt>
                <c:pt idx="10">
                  <c:v>0.999828176666667</c:v>
                </c:pt>
                <c:pt idx="11">
                  <c:v>0.999829676666667</c:v>
                </c:pt>
                <c:pt idx="12">
                  <c:v>0.999831176666667</c:v>
                </c:pt>
                <c:pt idx="13">
                  <c:v>0.999832676666667</c:v>
                </c:pt>
                <c:pt idx="14">
                  <c:v>0.999834176666667</c:v>
                </c:pt>
                <c:pt idx="15">
                  <c:v>1.00168433333333</c:v>
                </c:pt>
                <c:pt idx="16">
                  <c:v>1.00141487333333</c:v>
                </c:pt>
                <c:pt idx="17">
                  <c:v>1.03285810333333</c:v>
                </c:pt>
                <c:pt idx="18">
                  <c:v>1.03288692255468</c:v>
                </c:pt>
                <c:pt idx="19">
                  <c:v>1.02825498671015</c:v>
                </c:pt>
                <c:pt idx="20">
                  <c:v>1.02824796309345</c:v>
                </c:pt>
                <c:pt idx="21">
                  <c:v>1.02714696687206</c:v>
                </c:pt>
                <c:pt idx="22">
                  <c:v>1.03320665251209</c:v>
                </c:pt>
                <c:pt idx="23">
                  <c:v>1.03156210387526</c:v>
                </c:pt>
                <c:pt idx="24">
                  <c:v>1.01814256113771</c:v>
                </c:pt>
                <c:pt idx="25">
                  <c:v>1.02516654028219</c:v>
                </c:pt>
                <c:pt idx="26">
                  <c:v>1.0251595371477</c:v>
                </c:pt>
                <c:pt idx="27">
                  <c:v>1.02515253401321</c:v>
                </c:pt>
                <c:pt idx="28">
                  <c:v>1.0280268781272</c:v>
                </c:pt>
                <c:pt idx="29">
                  <c:v>1.02332761726099</c:v>
                </c:pt>
                <c:pt idx="30">
                  <c:v>1.02837939921103</c:v>
                </c:pt>
                <c:pt idx="31">
                  <c:v>1.02837648183202</c:v>
                </c:pt>
                <c:pt idx="32">
                  <c:v>1.02803233797176</c:v>
                </c:pt>
                <c:pt idx="33">
                  <c:v>1.02802531613612</c:v>
                </c:pt>
                <c:pt idx="34">
                  <c:v>1.02801829430048</c:v>
                </c:pt>
                <c:pt idx="35">
                  <c:v>1.03126028516454</c:v>
                </c:pt>
                <c:pt idx="36">
                  <c:v>1.02806701524248</c:v>
                </c:pt>
                <c:pt idx="37">
                  <c:v>1.02666501514609</c:v>
                </c:pt>
                <c:pt idx="38">
                  <c:v>1.02594097617466</c:v>
                </c:pt>
                <c:pt idx="39">
                  <c:v>1.02692939861209</c:v>
                </c:pt>
                <c:pt idx="40">
                  <c:v>1.02692238479123</c:v>
                </c:pt>
                <c:pt idx="41">
                  <c:v>1.02691537097037</c:v>
                </c:pt>
                <c:pt idx="42">
                  <c:v>1.02684718747696</c:v>
                </c:pt>
                <c:pt idx="43">
                  <c:v>1.02712827819195</c:v>
                </c:pt>
                <c:pt idx="44">
                  <c:v>1.02617421777734</c:v>
                </c:pt>
                <c:pt idx="45">
                  <c:v>1.04588354329321</c:v>
                </c:pt>
                <c:pt idx="46">
                  <c:v>1.04545826851173</c:v>
                </c:pt>
                <c:pt idx="47">
                  <c:v>1.04545112734496</c:v>
                </c:pt>
                <c:pt idx="48">
                  <c:v>1.04544398617819</c:v>
                </c:pt>
                <c:pt idx="49">
                  <c:v>1.04421222173735</c:v>
                </c:pt>
                <c:pt idx="50">
                  <c:v>1.04172949033926</c:v>
                </c:pt>
                <c:pt idx="51">
                  <c:v>1.0392685208432</c:v>
                </c:pt>
                <c:pt idx="52">
                  <c:v>1.03970017449706</c:v>
                </c:pt>
                <c:pt idx="53">
                  <c:v>1.03425960103279</c:v>
                </c:pt>
                <c:pt idx="54">
                  <c:v>1.0342525373422</c:v>
                </c:pt>
                <c:pt idx="55">
                  <c:v>1.03424547365162</c:v>
                </c:pt>
                <c:pt idx="56">
                  <c:v>1.03423840996103</c:v>
                </c:pt>
                <c:pt idx="57">
                  <c:v>1.03441003929733</c:v>
                </c:pt>
                <c:pt idx="58">
                  <c:v>1.03447177000431</c:v>
                </c:pt>
                <c:pt idx="59">
                  <c:v>1.03405749149758</c:v>
                </c:pt>
                <c:pt idx="60">
                  <c:v>1.03295145487167</c:v>
                </c:pt>
                <c:pt idx="61">
                  <c:v>1.03294440008639</c:v>
                </c:pt>
                <c:pt idx="62">
                  <c:v>1.03293732570943</c:v>
                </c:pt>
                <c:pt idx="63">
                  <c:v>1.03293025133248</c:v>
                </c:pt>
                <c:pt idx="64">
                  <c:v>1.03295859336684</c:v>
                </c:pt>
                <c:pt idx="65">
                  <c:v>1.03349841445809</c:v>
                </c:pt>
                <c:pt idx="66">
                  <c:v>1.03570581242303</c:v>
                </c:pt>
                <c:pt idx="67">
                  <c:v>1.03342074859234</c:v>
                </c:pt>
                <c:pt idx="68">
                  <c:v>1.03341367065326</c:v>
                </c:pt>
                <c:pt idx="69">
                  <c:v>1.03340659271418</c:v>
                </c:pt>
                <c:pt idx="70">
                  <c:v>1.0333575200125</c:v>
                </c:pt>
                <c:pt idx="71">
                  <c:v>1.03234521888125</c:v>
                </c:pt>
                <c:pt idx="72">
                  <c:v>1.0323405934641</c:v>
                </c:pt>
                <c:pt idx="73">
                  <c:v>1.03233352353979</c:v>
                </c:pt>
                <c:pt idx="74">
                  <c:v>1.05204226753903</c:v>
                </c:pt>
                <c:pt idx="75">
                  <c:v>1.05203506314458</c:v>
                </c:pt>
                <c:pt idx="76">
                  <c:v>1.05202785875012</c:v>
                </c:pt>
                <c:pt idx="77">
                  <c:v>1.04437602508867</c:v>
                </c:pt>
                <c:pt idx="78">
                  <c:v>1.05256533774526</c:v>
                </c:pt>
                <c:pt idx="79">
                  <c:v>1.05258198978135</c:v>
                </c:pt>
                <c:pt idx="80">
                  <c:v>1.05257478093424</c:v>
                </c:pt>
                <c:pt idx="81">
                  <c:v>1.05326216476596</c:v>
                </c:pt>
                <c:pt idx="82">
                  <c:v>1.0532549514662</c:v>
                </c:pt>
                <c:pt idx="83">
                  <c:v>1.05324773816643</c:v>
                </c:pt>
                <c:pt idx="84">
                  <c:v>1.05351405853699</c:v>
                </c:pt>
                <c:pt idx="85">
                  <c:v>1.05145018297413</c:v>
                </c:pt>
                <c:pt idx="86">
                  <c:v>1.05136381751265</c:v>
                </c:pt>
                <c:pt idx="87">
                  <c:v>1.05377406593446</c:v>
                </c:pt>
                <c:pt idx="88">
                  <c:v>1.05376684907257</c:v>
                </c:pt>
                <c:pt idx="89">
                  <c:v>1.05375963221068</c:v>
                </c:pt>
                <c:pt idx="90">
                  <c:v>1.05375241534879</c:v>
                </c:pt>
                <c:pt idx="91">
                  <c:v>1.0537451984869</c:v>
                </c:pt>
                <c:pt idx="92">
                  <c:v>1.05373798162501</c:v>
                </c:pt>
                <c:pt idx="93">
                  <c:v>1.05373076476312</c:v>
                </c:pt>
                <c:pt idx="94">
                  <c:v>1.05372354790123</c:v>
                </c:pt>
                <c:pt idx="95">
                  <c:v>1.05719536429169</c:v>
                </c:pt>
                <c:pt idx="96">
                  <c:v>1.057188124276</c:v>
                </c:pt>
                <c:pt idx="97">
                  <c:v>1.0571808842603</c:v>
                </c:pt>
                <c:pt idx="98">
                  <c:v>1.0509016231038</c:v>
                </c:pt>
                <c:pt idx="99">
                  <c:v>1.05064653410813</c:v>
                </c:pt>
                <c:pt idx="100">
                  <c:v>1.05055746410451</c:v>
                </c:pt>
                <c:pt idx="101">
                  <c:v>1.0487071592087</c:v>
                </c:pt>
                <c:pt idx="102">
                  <c:v>1.05219268977403</c:v>
                </c:pt>
                <c:pt idx="103">
                  <c:v>1.05218548359851</c:v>
                </c:pt>
                <c:pt idx="104">
                  <c:v>1.05217827742299</c:v>
                </c:pt>
                <c:pt idx="105">
                  <c:v>1.05361403932441</c:v>
                </c:pt>
                <c:pt idx="106">
                  <c:v>1.04460057689146</c:v>
                </c:pt>
                <c:pt idx="107">
                  <c:v>1.04652569172062</c:v>
                </c:pt>
                <c:pt idx="108">
                  <c:v>1.04424000362782</c:v>
                </c:pt>
                <c:pt idx="109">
                  <c:v>1.04975650998483</c:v>
                </c:pt>
                <c:pt idx="110">
                  <c:v>1.04974932072939</c:v>
                </c:pt>
                <c:pt idx="111">
                  <c:v>1.04974213147396</c:v>
                </c:pt>
                <c:pt idx="112">
                  <c:v>1.04852230192737</c:v>
                </c:pt>
                <c:pt idx="113">
                  <c:v>1.0469018207769</c:v>
                </c:pt>
                <c:pt idx="114">
                  <c:v>1.0478463560737</c:v>
                </c:pt>
                <c:pt idx="115">
                  <c:v>1.0477598427841</c:v>
                </c:pt>
                <c:pt idx="116">
                  <c:v>1.04620719514842</c:v>
                </c:pt>
                <c:pt idx="117">
                  <c:v>1.04620003082785</c:v>
                </c:pt>
                <c:pt idx="118">
                  <c:v>1.04619286650728</c:v>
                </c:pt>
                <c:pt idx="119">
                  <c:v>1.04762302875081</c:v>
                </c:pt>
                <c:pt idx="120">
                  <c:v>1.04852623005889</c:v>
                </c:pt>
                <c:pt idx="121">
                  <c:v>1.0469937146538</c:v>
                </c:pt>
                <c:pt idx="122">
                  <c:v>1.04655977233569</c:v>
                </c:pt>
                <c:pt idx="123">
                  <c:v>1.04653985116091</c:v>
                </c:pt>
                <c:pt idx="124">
                  <c:v>1.04653268416874</c:v>
                </c:pt>
                <c:pt idx="125">
                  <c:v>1.04652551717658</c:v>
                </c:pt>
                <c:pt idx="126">
                  <c:v>1.04678762533629</c:v>
                </c:pt>
                <c:pt idx="127">
                  <c:v>1.04743719188556</c:v>
                </c:pt>
                <c:pt idx="128">
                  <c:v>1.04905046596998</c:v>
                </c:pt>
                <c:pt idx="129">
                  <c:v>1.05164099612569</c:v>
                </c:pt>
                <c:pt idx="130">
                  <c:v>1.04840543934691</c:v>
                </c:pt>
                <c:pt idx="131">
                  <c:v>1.04839825899678</c:v>
                </c:pt>
                <c:pt idx="132">
                  <c:v>1.04839107864666</c:v>
                </c:pt>
                <c:pt idx="133">
                  <c:v>1.05234627695561</c:v>
                </c:pt>
                <c:pt idx="134">
                  <c:v>1.05466833610879</c:v>
                </c:pt>
                <c:pt idx="135">
                  <c:v>1.05172304429367</c:v>
                </c:pt>
                <c:pt idx="136">
                  <c:v>1.0531096667036</c:v>
                </c:pt>
                <c:pt idx="137">
                  <c:v>1.06900513807418</c:v>
                </c:pt>
                <c:pt idx="138">
                  <c:v>1.06899781702018</c:v>
                </c:pt>
                <c:pt idx="139">
                  <c:v>1.06899049596619</c:v>
                </c:pt>
                <c:pt idx="140">
                  <c:v>1.06662370366808</c:v>
                </c:pt>
                <c:pt idx="141">
                  <c:v>1.06817669504867</c:v>
                </c:pt>
                <c:pt idx="142">
                  <c:v>1.0710558052837</c:v>
                </c:pt>
                <c:pt idx="143">
                  <c:v>1.06955526973144</c:v>
                </c:pt>
                <c:pt idx="144">
                  <c:v>1.07184528135144</c:v>
                </c:pt>
                <c:pt idx="145">
                  <c:v>1.07183794070577</c:v>
                </c:pt>
                <c:pt idx="146">
                  <c:v>1.07183060006009</c:v>
                </c:pt>
                <c:pt idx="147">
                  <c:v>1.07979084236044</c:v>
                </c:pt>
                <c:pt idx="148">
                  <c:v>1.08100841263029</c:v>
                </c:pt>
                <c:pt idx="149">
                  <c:v>1.08295375319579</c:v>
                </c:pt>
                <c:pt idx="150">
                  <c:v>1.08395377390682</c:v>
                </c:pt>
                <c:pt idx="151">
                  <c:v>1.08744195380137</c:v>
                </c:pt>
                <c:pt idx="152">
                  <c:v>1.08743450540147</c:v>
                </c:pt>
                <c:pt idx="153">
                  <c:v>1.08742705700156</c:v>
                </c:pt>
                <c:pt idx="154">
                  <c:v>1.08741960860165</c:v>
                </c:pt>
                <c:pt idx="155">
                  <c:v>1.08741216020175</c:v>
                </c:pt>
                <c:pt idx="156">
                  <c:v>1.0816475457203</c:v>
                </c:pt>
                <c:pt idx="157">
                  <c:v>1.08236433844233</c:v>
                </c:pt>
                <c:pt idx="158">
                  <c:v>1.08360411587962</c:v>
                </c:pt>
                <c:pt idx="159">
                  <c:v>1.08359669419564</c:v>
                </c:pt>
                <c:pt idx="160">
                  <c:v>1.08358927251166</c:v>
                </c:pt>
                <c:pt idx="161">
                  <c:v>1.08180164139498</c:v>
                </c:pt>
                <c:pt idx="162">
                  <c:v>1.08178785597765</c:v>
                </c:pt>
                <c:pt idx="163">
                  <c:v>1.079007411216</c:v>
                </c:pt>
                <c:pt idx="164">
                  <c:v>1.0782415751798</c:v>
                </c:pt>
                <c:pt idx="165">
                  <c:v>1.07639827609008</c:v>
                </c:pt>
                <c:pt idx="166">
                  <c:v>1.07639090427582</c:v>
                </c:pt>
                <c:pt idx="167">
                  <c:v>1.07638353246157</c:v>
                </c:pt>
                <c:pt idx="168">
                  <c:v>1.07675726153724</c:v>
                </c:pt>
                <c:pt idx="169">
                  <c:v>1.12300433648521</c:v>
                </c:pt>
                <c:pt idx="170">
                  <c:v>1.11932507538931</c:v>
                </c:pt>
                <c:pt idx="171">
                  <c:v>1.12494350300042</c:v>
                </c:pt>
                <c:pt idx="172">
                  <c:v>1.12239869625993</c:v>
                </c:pt>
                <c:pt idx="173">
                  <c:v>1.12239100830722</c:v>
                </c:pt>
                <c:pt idx="174">
                  <c:v>1.12238332035452</c:v>
                </c:pt>
                <c:pt idx="175">
                  <c:v>1.11988934333305</c:v>
                </c:pt>
                <c:pt idx="176">
                  <c:v>1.11696582143473</c:v>
                </c:pt>
                <c:pt idx="177">
                  <c:v>1.11982064956547</c:v>
                </c:pt>
                <c:pt idx="178">
                  <c:v>1.11415051773406</c:v>
                </c:pt>
                <c:pt idx="179">
                  <c:v>1.11394544451223</c:v>
                </c:pt>
                <c:pt idx="180">
                  <c:v>1.11393781444403</c:v>
                </c:pt>
                <c:pt idx="181">
                  <c:v>1.11393018437584</c:v>
                </c:pt>
                <c:pt idx="182">
                  <c:v>1.11392255430764</c:v>
                </c:pt>
                <c:pt idx="183">
                  <c:v>1.11513123618923</c:v>
                </c:pt>
                <c:pt idx="184">
                  <c:v>1.11703795265133</c:v>
                </c:pt>
                <c:pt idx="185">
                  <c:v>1.12140852036728</c:v>
                </c:pt>
                <c:pt idx="186">
                  <c:v>1.12039252531413</c:v>
                </c:pt>
                <c:pt idx="187">
                  <c:v>1.12038485160992</c:v>
                </c:pt>
                <c:pt idx="188">
                  <c:v>1.12037717790571</c:v>
                </c:pt>
                <c:pt idx="189">
                  <c:v>1.11868565643891</c:v>
                </c:pt>
                <c:pt idx="190">
                  <c:v>1.1189573119797</c:v>
                </c:pt>
                <c:pt idx="191">
                  <c:v>1.11919255905783</c:v>
                </c:pt>
                <c:pt idx="192">
                  <c:v>1.12035070509557</c:v>
                </c:pt>
                <c:pt idx="193">
                  <c:v>1.1229104611772</c:v>
                </c:pt>
                <c:pt idx="194">
                  <c:v>1.12290277055291</c:v>
                </c:pt>
                <c:pt idx="195">
                  <c:v>1.12289507992861</c:v>
                </c:pt>
                <c:pt idx="196">
                  <c:v>1.13804791091967</c:v>
                </c:pt>
                <c:pt idx="197">
                  <c:v>1.13986257053773</c:v>
                </c:pt>
                <c:pt idx="198">
                  <c:v>1.13606103154336</c:v>
                </c:pt>
                <c:pt idx="199">
                  <c:v>1.13730940171269</c:v>
                </c:pt>
                <c:pt idx="200">
                  <c:v>1.13730161223948</c:v>
                </c:pt>
                <c:pt idx="201">
                  <c:v>1.13729382276626</c:v>
                </c:pt>
                <c:pt idx="202">
                  <c:v>1.13728603329304</c:v>
                </c:pt>
                <c:pt idx="203">
                  <c:v>1.13640185995732</c:v>
                </c:pt>
                <c:pt idx="204">
                  <c:v>1.13625451895902</c:v>
                </c:pt>
                <c:pt idx="205">
                  <c:v>1.1413476438031</c:v>
                </c:pt>
                <c:pt idx="206">
                  <c:v>1.14162749668023</c:v>
                </c:pt>
                <c:pt idx="207">
                  <c:v>1.14277408986145</c:v>
                </c:pt>
                <c:pt idx="208">
                  <c:v>1.14276626209541</c:v>
                </c:pt>
                <c:pt idx="209">
                  <c:v>1.1427584352199</c:v>
                </c:pt>
                <c:pt idx="210">
                  <c:v>1.14275060834438</c:v>
                </c:pt>
                <c:pt idx="211">
                  <c:v>1.14274278146887</c:v>
                </c:pt>
                <c:pt idx="212">
                  <c:v>1.1467497614743</c:v>
                </c:pt>
                <c:pt idx="213">
                  <c:v>1.14482473569822</c:v>
                </c:pt>
                <c:pt idx="214">
                  <c:v>1.14743237206075</c:v>
                </c:pt>
                <c:pt idx="215">
                  <c:v>1.14742451312613</c:v>
                </c:pt>
                <c:pt idx="216">
                  <c:v>1.1474166541915</c:v>
                </c:pt>
                <c:pt idx="217">
                  <c:v>1.14892090147629</c:v>
                </c:pt>
                <c:pt idx="218">
                  <c:v>1.15067692052937</c:v>
                </c:pt>
                <c:pt idx="219">
                  <c:v>1.14802628933812</c:v>
                </c:pt>
                <c:pt idx="220">
                  <c:v>1.14987285222335</c:v>
                </c:pt>
                <c:pt idx="221">
                  <c:v>1.14698742901523</c:v>
                </c:pt>
                <c:pt idx="222">
                  <c:v>1.14697957364274</c:v>
                </c:pt>
                <c:pt idx="223">
                  <c:v>1.14697171827024</c:v>
                </c:pt>
                <c:pt idx="224">
                  <c:v>1.1515290979827</c:v>
                </c:pt>
                <c:pt idx="225">
                  <c:v>1.15075737108504</c:v>
                </c:pt>
                <c:pt idx="226">
                  <c:v>1.15200380167821</c:v>
                </c:pt>
                <c:pt idx="227">
                  <c:v>1.15224908949149</c:v>
                </c:pt>
                <c:pt idx="228">
                  <c:v>1.16062556234216</c:v>
                </c:pt>
                <c:pt idx="229">
                  <c:v>1.152233248729</c:v>
                </c:pt>
                <c:pt idx="230">
                  <c:v>1.15222535684473</c:v>
                </c:pt>
                <c:pt idx="231">
                  <c:v>1.16220604619069</c:v>
                </c:pt>
                <c:pt idx="232">
                  <c:v>1.1585018644799</c:v>
                </c:pt>
                <c:pt idx="233">
                  <c:v>1.16402268813039</c:v>
                </c:pt>
                <c:pt idx="234">
                  <c:v>1.16379028006458</c:v>
                </c:pt>
                <c:pt idx="235">
                  <c:v>1.16422810598765</c:v>
                </c:pt>
                <c:pt idx="236">
                  <c:v>1.16422013128402</c:v>
                </c:pt>
                <c:pt idx="237">
                  <c:v>1.16421215747092</c:v>
                </c:pt>
                <c:pt idx="238">
                  <c:v>1.16606571725693</c:v>
                </c:pt>
                <c:pt idx="239">
                  <c:v>1.16854740228129</c:v>
                </c:pt>
                <c:pt idx="240">
                  <c:v>1.16818036732591</c:v>
                </c:pt>
                <c:pt idx="241">
                  <c:v>1.17286451944597</c:v>
                </c:pt>
                <c:pt idx="242">
                  <c:v>1.1753946760637</c:v>
                </c:pt>
                <c:pt idx="243">
                  <c:v>1.17538662566495</c:v>
                </c:pt>
                <c:pt idx="244">
                  <c:v>1.17537857526619</c:v>
                </c:pt>
                <c:pt idx="245">
                  <c:v>1.17794811739117</c:v>
                </c:pt>
                <c:pt idx="246">
                  <c:v>1.18280483657651</c:v>
                </c:pt>
                <c:pt idx="247">
                  <c:v>1.18373691512799</c:v>
                </c:pt>
                <c:pt idx="248">
                  <c:v>1.18269602973799</c:v>
                </c:pt>
                <c:pt idx="249">
                  <c:v>1.18429795578798</c:v>
                </c:pt>
                <c:pt idx="250">
                  <c:v>1.1842898439426</c:v>
                </c:pt>
                <c:pt idx="251">
                  <c:v>1.18428173209722</c:v>
                </c:pt>
                <c:pt idx="252">
                  <c:v>1.18004330579927</c:v>
                </c:pt>
                <c:pt idx="253">
                  <c:v>1.17284026049549</c:v>
                </c:pt>
                <c:pt idx="254">
                  <c:v>1.17656120823032</c:v>
                </c:pt>
                <c:pt idx="255">
                  <c:v>1.1751316007875</c:v>
                </c:pt>
                <c:pt idx="256">
                  <c:v>1.19678065385302</c:v>
                </c:pt>
                <c:pt idx="257">
                  <c:v>1.19677245740721</c:v>
                </c:pt>
                <c:pt idx="258">
                  <c:v>1.1967642609614</c:v>
                </c:pt>
                <c:pt idx="259">
                  <c:v>1.19407110425117</c:v>
                </c:pt>
                <c:pt idx="260">
                  <c:v>1.1970551653262</c:v>
                </c:pt>
                <c:pt idx="261">
                  <c:v>1.20698115203454</c:v>
                </c:pt>
                <c:pt idx="262">
                  <c:v>1.20482353741488</c:v>
                </c:pt>
                <c:pt idx="263">
                  <c:v>1.20842629567831</c:v>
                </c:pt>
                <c:pt idx="264">
                  <c:v>1.20841801997526</c:v>
                </c:pt>
                <c:pt idx="265">
                  <c:v>1.2084097442722</c:v>
                </c:pt>
                <c:pt idx="266">
                  <c:v>1.21151467887858</c:v>
                </c:pt>
                <c:pt idx="267">
                  <c:v>1.21234488337408</c:v>
                </c:pt>
                <c:pt idx="268">
                  <c:v>1.19544529485063</c:v>
                </c:pt>
                <c:pt idx="269">
                  <c:v>1.19403122004664</c:v>
                </c:pt>
                <c:pt idx="270">
                  <c:v>1.19471447448688</c:v>
                </c:pt>
                <c:pt idx="271">
                  <c:v>1.19470629228957</c:v>
                </c:pt>
                <c:pt idx="272">
                  <c:v>1.19469811009225</c:v>
                </c:pt>
                <c:pt idx="273">
                  <c:v>1.19928401261684</c:v>
                </c:pt>
                <c:pt idx="274">
                  <c:v>1.20459197268177</c:v>
                </c:pt>
                <c:pt idx="275">
                  <c:v>1.20096464378206</c:v>
                </c:pt>
                <c:pt idx="276">
                  <c:v>1.20362393983834</c:v>
                </c:pt>
                <c:pt idx="277">
                  <c:v>1.20480907964677</c:v>
                </c:pt>
                <c:pt idx="278">
                  <c:v>1.20480082887858</c:v>
                </c:pt>
                <c:pt idx="279">
                  <c:v>1.20479257811039</c:v>
                </c:pt>
                <c:pt idx="280">
                  <c:v>1.21069813512609</c:v>
                </c:pt>
                <c:pt idx="281">
                  <c:v>1.20997096415771</c:v>
                </c:pt>
                <c:pt idx="282">
                  <c:v>1.20991638797546</c:v>
                </c:pt>
                <c:pt idx="283">
                  <c:v>1.21478887489977</c:v>
                </c:pt>
                <c:pt idx="284">
                  <c:v>1.21348123099804</c:v>
                </c:pt>
                <c:pt idx="285">
                  <c:v>1.21347291967376</c:v>
                </c:pt>
                <c:pt idx="286">
                  <c:v>1.21346460834947</c:v>
                </c:pt>
                <c:pt idx="287">
                  <c:v>1.21436776245941</c:v>
                </c:pt>
                <c:pt idx="288">
                  <c:v>1.23548444372412</c:v>
                </c:pt>
                <c:pt idx="289">
                  <c:v>1.2352654301326</c:v>
                </c:pt>
                <c:pt idx="290">
                  <c:v>1.23353035814583</c:v>
                </c:pt>
                <c:pt idx="291">
                  <c:v>1.24365300701225</c:v>
                </c:pt>
                <c:pt idx="292">
                  <c:v>1.24364448997534</c:v>
                </c:pt>
                <c:pt idx="293">
                  <c:v>1.24363597293843</c:v>
                </c:pt>
                <c:pt idx="294">
                  <c:v>1.22335871672549</c:v>
                </c:pt>
                <c:pt idx="295">
                  <c:v>1.22287766354514</c:v>
                </c:pt>
                <c:pt idx="296">
                  <c:v>1.22278462088346</c:v>
                </c:pt>
                <c:pt idx="297">
                  <c:v>1.22274953040642</c:v>
                </c:pt>
                <c:pt idx="298">
                  <c:v>1.22276119279824</c:v>
                </c:pt>
                <c:pt idx="299">
                  <c:v>1.22275281824627</c:v>
                </c:pt>
                <c:pt idx="300">
                  <c:v>1.22274444369429</c:v>
                </c:pt>
                <c:pt idx="301">
                  <c:v>1.22272271117979</c:v>
                </c:pt>
                <c:pt idx="302">
                  <c:v>1.22270097955581</c:v>
                </c:pt>
                <c:pt idx="303">
                  <c:v>1.22215150421978</c:v>
                </c:pt>
                <c:pt idx="304">
                  <c:v>1.2221431323394</c:v>
                </c:pt>
                <c:pt idx="305">
                  <c:v>1.22220155205273</c:v>
                </c:pt>
                <c:pt idx="306">
                  <c:v>1.22219318017235</c:v>
                </c:pt>
                <c:pt idx="307">
                  <c:v>1.22218481007303</c:v>
                </c:pt>
                <c:pt idx="308">
                  <c:v>1.22216975921138</c:v>
                </c:pt>
                <c:pt idx="309">
                  <c:v>1.2184997347013</c:v>
                </c:pt>
                <c:pt idx="310">
                  <c:v>1.21752231210075</c:v>
                </c:pt>
                <c:pt idx="311">
                  <c:v>1.21874750531456</c:v>
                </c:pt>
                <c:pt idx="312">
                  <c:v>1.21825923883444</c:v>
                </c:pt>
                <c:pt idx="313">
                  <c:v>1.21825089545104</c:v>
                </c:pt>
                <c:pt idx="314">
                  <c:v>1.21824255206765</c:v>
                </c:pt>
                <c:pt idx="315">
                  <c:v>1.22032823138748</c:v>
                </c:pt>
                <c:pt idx="316">
                  <c:v>1.22746324191651</c:v>
                </c:pt>
                <c:pt idx="317">
                  <c:v>1.2242925781197</c:v>
                </c:pt>
                <c:pt idx="318">
                  <c:v>1.22897092843138</c:v>
                </c:pt>
                <c:pt idx="319">
                  <c:v>1.23127526780199</c:v>
                </c:pt>
                <c:pt idx="320">
                  <c:v>1.23126683536551</c:v>
                </c:pt>
                <c:pt idx="321">
                  <c:v>1.23125840292903</c:v>
                </c:pt>
                <c:pt idx="322">
                  <c:v>1.23121434925914</c:v>
                </c:pt>
                <c:pt idx="323">
                  <c:v>1.23053443965272</c:v>
                </c:pt>
                <c:pt idx="324">
                  <c:v>1.23016575098158</c:v>
                </c:pt>
                <c:pt idx="325">
                  <c:v>1.22533595699604</c:v>
                </c:pt>
                <c:pt idx="326">
                  <c:v>1.22760095004276</c:v>
                </c:pt>
                <c:pt idx="327">
                  <c:v>1.22759254432221</c:v>
                </c:pt>
                <c:pt idx="328">
                  <c:v>1.22758413771112</c:v>
                </c:pt>
                <c:pt idx="329">
                  <c:v>1.22776324661591</c:v>
                </c:pt>
                <c:pt idx="330">
                  <c:v>1.23270207719693</c:v>
                </c:pt>
                <c:pt idx="331">
                  <c:v>1.22777904196134</c:v>
                </c:pt>
                <c:pt idx="332">
                  <c:v>1.22953710300163</c:v>
                </c:pt>
                <c:pt idx="333">
                  <c:v>1.23020846707415</c:v>
                </c:pt>
                <c:pt idx="334">
                  <c:v>1.23020004265245</c:v>
                </c:pt>
                <c:pt idx="335">
                  <c:v>1.23019161823075</c:v>
                </c:pt>
                <c:pt idx="336">
                  <c:v>1.23018319380905</c:v>
                </c:pt>
                <c:pt idx="337">
                  <c:v>1.23017476938735</c:v>
                </c:pt>
                <c:pt idx="338">
                  <c:v>1.23016634496564</c:v>
                </c:pt>
                <c:pt idx="339">
                  <c:v>1.23015792054394</c:v>
                </c:pt>
                <c:pt idx="340">
                  <c:v>1.23014949612224</c:v>
                </c:pt>
                <c:pt idx="341">
                  <c:v>1.23014107170054</c:v>
                </c:pt>
                <c:pt idx="342">
                  <c:v>1.23013264727883</c:v>
                </c:pt>
                <c:pt idx="343">
                  <c:v>1.22363637355359</c:v>
                </c:pt>
                <c:pt idx="344">
                  <c:v>1.22861977431238</c:v>
                </c:pt>
                <c:pt idx="345">
                  <c:v>1.22765297040151</c:v>
                </c:pt>
                <c:pt idx="346">
                  <c:v>1.23201490174942</c:v>
                </c:pt>
                <c:pt idx="347">
                  <c:v>1.23481680741368</c:v>
                </c:pt>
                <c:pt idx="348">
                  <c:v>1.23480835093286</c:v>
                </c:pt>
                <c:pt idx="349">
                  <c:v>1.23479989445205</c:v>
                </c:pt>
                <c:pt idx="350">
                  <c:v>1.23628467918543</c:v>
                </c:pt>
                <c:pt idx="351">
                  <c:v>1.23495147437713</c:v>
                </c:pt>
                <c:pt idx="352">
                  <c:v>1.23515296855553</c:v>
                </c:pt>
                <c:pt idx="353">
                  <c:v>1.2221938400557</c:v>
                </c:pt>
                <c:pt idx="354">
                  <c:v>1.21379128711899</c:v>
                </c:pt>
                <c:pt idx="355">
                  <c:v>1.21378297490417</c:v>
                </c:pt>
                <c:pt idx="356">
                  <c:v>1.21377466268935</c:v>
                </c:pt>
                <c:pt idx="357">
                  <c:v>1.22732385603016</c:v>
                </c:pt>
                <c:pt idx="358">
                  <c:v>1.22140614237803</c:v>
                </c:pt>
                <c:pt idx="359">
                  <c:v>1.22533000201635</c:v>
                </c:pt>
                <c:pt idx="360">
                  <c:v>1.22385380912447</c:v>
                </c:pt>
                <c:pt idx="361">
                  <c:v>1.22892443826912</c:v>
                </c:pt>
                <c:pt idx="362">
                  <c:v>1.22891602186219</c:v>
                </c:pt>
                <c:pt idx="363">
                  <c:v>1.22890760545527</c:v>
                </c:pt>
                <c:pt idx="364">
                  <c:v>1.22766047846698</c:v>
                </c:pt>
                <c:pt idx="365">
                  <c:v>1.22887255238053</c:v>
                </c:pt>
                <c:pt idx="366">
                  <c:v>1.23033654499996</c:v>
                </c:pt>
              </c:numCache>
            </c:numRef>
          </c:val>
          <c:smooth val="0"/>
        </c:ser>
        <c:dLbls>
          <c:showLegendKey val="0"/>
          <c:showVal val="0"/>
          <c:showCatName val="0"/>
          <c:showSerName val="0"/>
          <c:showPercent val="0"/>
          <c:showBubbleSize val="0"/>
        </c:dLbls>
        <c:marker val="0"/>
        <c:smooth val="0"/>
        <c:axId val="59588921"/>
        <c:axId val="716595842"/>
      </c:lineChart>
      <c:dateAx>
        <c:axId val="5958892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16595842"/>
        <c:crosses val="autoZero"/>
        <c:auto val="1"/>
        <c:lblOffset val="100"/>
        <c:baseTimeUnit val="days"/>
      </c:dateAx>
      <c:valAx>
        <c:axId val="716595842"/>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958892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累计净值</a:t>
            </a:r>
          </a:p>
        </c:rich>
      </c:tx>
      <c:layout/>
      <c:overlay val="0"/>
      <c:spPr>
        <a:noFill/>
        <a:ln>
          <a:noFill/>
        </a:ln>
        <a:effectLst/>
      </c:spPr>
    </c:title>
    <c:autoTitleDeleted val="0"/>
    <c:plotArea>
      <c:layout/>
      <c:lineChart>
        <c:grouping val="standard"/>
        <c:varyColors val="0"/>
        <c:ser>
          <c:idx val="0"/>
          <c:order val="0"/>
          <c:tx>
            <c:strRef>
              <c:f>[海通放舟财富资产管理计划.xlsx]Sheet1!$B$2</c:f>
              <c:strCache>
                <c:ptCount val="1"/>
                <c:pt idx="0">
                  <c:v>净值</c:v>
                </c:pt>
              </c:strCache>
            </c:strRef>
          </c:tx>
          <c:spPr>
            <a:ln w="28575" cap="rnd">
              <a:solidFill>
                <a:schemeClr val="accent1"/>
              </a:solidFill>
              <a:round/>
            </a:ln>
            <a:effectLst/>
          </c:spPr>
          <c:marker>
            <c:symbol val="none"/>
          </c:marker>
          <c:dLbls>
            <c:delete val="1"/>
          </c:dLbls>
          <c:cat>
            <c:numRef>
              <c:f>[海通放舟财富资产管理计划.xlsx]Sheet1!$A$3:$A$248</c:f>
              <c:numCache>
                <c:formatCode>yyyy/m/d;@</c:formatCode>
                <c:ptCount val="246"/>
                <c:pt idx="0" c:formatCode="yyyy/m/d;@">
                  <c:v>42823</c:v>
                </c:pt>
                <c:pt idx="1" c:formatCode="yyyy/m/d;@">
                  <c:v>42824</c:v>
                </c:pt>
                <c:pt idx="2" c:formatCode="yyyy/m/d;@">
                  <c:v>42825</c:v>
                </c:pt>
                <c:pt idx="3" c:formatCode="yyyy/m/d;@">
                  <c:v>42826</c:v>
                </c:pt>
                <c:pt idx="4" c:formatCode="yyyy/m/d;@">
                  <c:v>42827</c:v>
                </c:pt>
                <c:pt idx="5" c:formatCode="yyyy/m/d;@">
                  <c:v>42828</c:v>
                </c:pt>
                <c:pt idx="6" c:formatCode="yyyy/m/d;@">
                  <c:v>42829</c:v>
                </c:pt>
                <c:pt idx="7" c:formatCode="yyyy/m/d;@">
                  <c:v>42830</c:v>
                </c:pt>
                <c:pt idx="8" c:formatCode="yyyy/m/d;@">
                  <c:v>42831</c:v>
                </c:pt>
                <c:pt idx="9" c:formatCode="yyyy/m/d;@">
                  <c:v>42832</c:v>
                </c:pt>
                <c:pt idx="10" c:formatCode="yyyy/m/d;@">
                  <c:v>42833</c:v>
                </c:pt>
                <c:pt idx="11" c:formatCode="yyyy/m/d;@">
                  <c:v>42834</c:v>
                </c:pt>
                <c:pt idx="12" c:formatCode="yyyy/m/d;@">
                  <c:v>42835</c:v>
                </c:pt>
                <c:pt idx="13" c:formatCode="yyyy/m/d;@">
                  <c:v>42836</c:v>
                </c:pt>
                <c:pt idx="14" c:formatCode="yyyy/m/d;@">
                  <c:v>42837</c:v>
                </c:pt>
                <c:pt idx="15" c:formatCode="yyyy/m/d;@">
                  <c:v>42838</c:v>
                </c:pt>
                <c:pt idx="16" c:formatCode="yyyy/m/d;@">
                  <c:v>42839</c:v>
                </c:pt>
                <c:pt idx="17" c:formatCode="yyyy/m/d;@">
                  <c:v>42840</c:v>
                </c:pt>
                <c:pt idx="18" c:formatCode="yyyy/m/d;@">
                  <c:v>42841</c:v>
                </c:pt>
                <c:pt idx="19" c:formatCode="yyyy/m/d;@">
                  <c:v>42842</c:v>
                </c:pt>
                <c:pt idx="20" c:formatCode="yyyy/m/d;@">
                  <c:v>42843</c:v>
                </c:pt>
                <c:pt idx="21" c:formatCode="yyyy/m/d;@">
                  <c:v>42844</c:v>
                </c:pt>
                <c:pt idx="22" c:formatCode="yyyy/m/d;@">
                  <c:v>42845</c:v>
                </c:pt>
                <c:pt idx="23" c:formatCode="yyyy/m/d;@">
                  <c:v>42846</c:v>
                </c:pt>
                <c:pt idx="24" c:formatCode="yyyy/m/d;@">
                  <c:v>42847</c:v>
                </c:pt>
                <c:pt idx="25" c:formatCode="yyyy/m/d;@">
                  <c:v>42848</c:v>
                </c:pt>
                <c:pt idx="26" c:formatCode="yyyy/m/d;@">
                  <c:v>42849</c:v>
                </c:pt>
                <c:pt idx="27" c:formatCode="yyyy/m/d;@">
                  <c:v>42850</c:v>
                </c:pt>
                <c:pt idx="28" c:formatCode="yyyy/m/d;@">
                  <c:v>42851</c:v>
                </c:pt>
                <c:pt idx="29" c:formatCode="yyyy/m/d;@">
                  <c:v>42852</c:v>
                </c:pt>
                <c:pt idx="30" c:formatCode="yyyy/m/d;@">
                  <c:v>42853</c:v>
                </c:pt>
                <c:pt idx="31" c:formatCode="yyyy/m/d;@">
                  <c:v>42854</c:v>
                </c:pt>
                <c:pt idx="32" c:formatCode="yyyy/m/d;@">
                  <c:v>42855</c:v>
                </c:pt>
                <c:pt idx="33" c:formatCode="yyyy/m/d;@">
                  <c:v>42856</c:v>
                </c:pt>
                <c:pt idx="34" c:formatCode="yyyy/m/d;@">
                  <c:v>42857</c:v>
                </c:pt>
                <c:pt idx="35" c:formatCode="yyyy/m/d;@">
                  <c:v>42858</c:v>
                </c:pt>
                <c:pt idx="36" c:formatCode="yyyy/m/d;@">
                  <c:v>42859</c:v>
                </c:pt>
                <c:pt idx="37" c:formatCode="yyyy/m/d;@">
                  <c:v>42860</c:v>
                </c:pt>
                <c:pt idx="38" c:formatCode="yyyy/m/d;@">
                  <c:v>42861</c:v>
                </c:pt>
                <c:pt idx="39" c:formatCode="yyyy/m/d;@">
                  <c:v>42862</c:v>
                </c:pt>
                <c:pt idx="40" c:formatCode="yyyy/m/d;@">
                  <c:v>42863</c:v>
                </c:pt>
                <c:pt idx="41" c:formatCode="yyyy/m/d;@">
                  <c:v>42864</c:v>
                </c:pt>
                <c:pt idx="42" c:formatCode="yyyy/m/d;@">
                  <c:v>42865</c:v>
                </c:pt>
                <c:pt idx="43" c:formatCode="yyyy/m/d;@">
                  <c:v>42866</c:v>
                </c:pt>
                <c:pt idx="44" c:formatCode="yyyy/m/d;@">
                  <c:v>42867</c:v>
                </c:pt>
                <c:pt idx="45" c:formatCode="yyyy/m/d;@">
                  <c:v>42868</c:v>
                </c:pt>
                <c:pt idx="46" c:formatCode="yyyy/m/d;@">
                  <c:v>42869</c:v>
                </c:pt>
                <c:pt idx="47" c:formatCode="yyyy/m/d;@">
                  <c:v>42870</c:v>
                </c:pt>
                <c:pt idx="48" c:formatCode="yyyy/m/d;@">
                  <c:v>42871</c:v>
                </c:pt>
                <c:pt idx="49" c:formatCode="yyyy/m/d;@">
                  <c:v>42872</c:v>
                </c:pt>
                <c:pt idx="50" c:formatCode="yyyy/m/d;@">
                  <c:v>42873</c:v>
                </c:pt>
                <c:pt idx="51" c:formatCode="yyyy/m/d;@">
                  <c:v>42874</c:v>
                </c:pt>
                <c:pt idx="52" c:formatCode="yyyy/m/d;@">
                  <c:v>42875</c:v>
                </c:pt>
                <c:pt idx="53" c:formatCode="yyyy/m/d;@">
                  <c:v>42876</c:v>
                </c:pt>
                <c:pt idx="54" c:formatCode="yyyy/m/d;@">
                  <c:v>42877</c:v>
                </c:pt>
                <c:pt idx="55" c:formatCode="yyyy/m/d;@">
                  <c:v>42878</c:v>
                </c:pt>
                <c:pt idx="56" c:formatCode="yyyy/m/d;@">
                  <c:v>42879</c:v>
                </c:pt>
                <c:pt idx="57" c:formatCode="yyyy/m/d;@">
                  <c:v>42880</c:v>
                </c:pt>
                <c:pt idx="58" c:formatCode="yyyy/m/d;@">
                  <c:v>42881</c:v>
                </c:pt>
                <c:pt idx="59" c:formatCode="yyyy/m/d;@">
                  <c:v>42882</c:v>
                </c:pt>
                <c:pt idx="60" c:formatCode="yyyy/m/d;@">
                  <c:v>42883</c:v>
                </c:pt>
                <c:pt idx="61" c:formatCode="yyyy/m/d;@">
                  <c:v>42884</c:v>
                </c:pt>
                <c:pt idx="62" c:formatCode="yyyy/m/d;@">
                  <c:v>42885</c:v>
                </c:pt>
                <c:pt idx="63" c:formatCode="yyyy/m/d;@">
                  <c:v>42886</c:v>
                </c:pt>
                <c:pt idx="64" c:formatCode="yyyy/m/d;@">
                  <c:v>42887</c:v>
                </c:pt>
                <c:pt idx="65" c:formatCode="yyyy/m/d;@">
                  <c:v>42888</c:v>
                </c:pt>
                <c:pt idx="66" c:formatCode="yyyy/m/d;@">
                  <c:v>42889</c:v>
                </c:pt>
                <c:pt idx="67" c:formatCode="yyyy/m/d;@">
                  <c:v>42890</c:v>
                </c:pt>
                <c:pt idx="68" c:formatCode="yyyy/m/d;@">
                  <c:v>42891</c:v>
                </c:pt>
                <c:pt idx="69" c:formatCode="yyyy/m/d;@">
                  <c:v>42892</c:v>
                </c:pt>
                <c:pt idx="70" c:formatCode="yyyy/m/d;@">
                  <c:v>42893</c:v>
                </c:pt>
                <c:pt idx="71" c:formatCode="yyyy/m/d;@">
                  <c:v>42894</c:v>
                </c:pt>
                <c:pt idx="72" c:formatCode="yyyy/m/d;@">
                  <c:v>42895</c:v>
                </c:pt>
                <c:pt idx="73" c:formatCode="yyyy/m/d;@">
                  <c:v>42896</c:v>
                </c:pt>
                <c:pt idx="74" c:formatCode="yyyy/m/d;@">
                  <c:v>42897</c:v>
                </c:pt>
                <c:pt idx="75" c:formatCode="yyyy/m/d;@">
                  <c:v>42898</c:v>
                </c:pt>
                <c:pt idx="76" c:formatCode="yyyy/m/d;@">
                  <c:v>42899</c:v>
                </c:pt>
                <c:pt idx="77" c:formatCode="yyyy/m/d;@">
                  <c:v>42900</c:v>
                </c:pt>
                <c:pt idx="78" c:formatCode="yyyy/m/d;@">
                  <c:v>42901</c:v>
                </c:pt>
                <c:pt idx="79" c:formatCode="yyyy/m/d;@">
                  <c:v>42902</c:v>
                </c:pt>
                <c:pt idx="80" c:formatCode="yyyy/m/d;@">
                  <c:v>42903</c:v>
                </c:pt>
                <c:pt idx="81" c:formatCode="yyyy/m/d;@">
                  <c:v>42904</c:v>
                </c:pt>
                <c:pt idx="82" c:formatCode="yyyy/m/d;@">
                  <c:v>42905</c:v>
                </c:pt>
                <c:pt idx="83" c:formatCode="yyyy/m/d;@">
                  <c:v>42906</c:v>
                </c:pt>
                <c:pt idx="84" c:formatCode="yyyy/m/d;@">
                  <c:v>42907</c:v>
                </c:pt>
                <c:pt idx="85" c:formatCode="yyyy/m/d;@">
                  <c:v>42908</c:v>
                </c:pt>
                <c:pt idx="86" c:formatCode="yyyy/m/d;@">
                  <c:v>42909</c:v>
                </c:pt>
                <c:pt idx="87" c:formatCode="yyyy/m/d;@">
                  <c:v>42910</c:v>
                </c:pt>
                <c:pt idx="88" c:formatCode="yyyy/m/d;@">
                  <c:v>42911</c:v>
                </c:pt>
                <c:pt idx="89" c:formatCode="yyyy/m/d;@">
                  <c:v>42912</c:v>
                </c:pt>
                <c:pt idx="90" c:formatCode="yyyy/m/d;@">
                  <c:v>42913</c:v>
                </c:pt>
                <c:pt idx="91" c:formatCode="yyyy/m/d;@">
                  <c:v>42914</c:v>
                </c:pt>
                <c:pt idx="92" c:formatCode="yyyy/m/d;@">
                  <c:v>42915</c:v>
                </c:pt>
                <c:pt idx="93" c:formatCode="yyyy/m/d;@">
                  <c:v>42916</c:v>
                </c:pt>
                <c:pt idx="94" c:formatCode="yyyy/m/d;@">
                  <c:v>42917</c:v>
                </c:pt>
                <c:pt idx="95" c:formatCode="yyyy/m/d;@">
                  <c:v>42918</c:v>
                </c:pt>
                <c:pt idx="96" c:formatCode="yyyy/m/d;@">
                  <c:v>42919</c:v>
                </c:pt>
                <c:pt idx="97" c:formatCode="yyyy/m/d;@">
                  <c:v>42920</c:v>
                </c:pt>
                <c:pt idx="98" c:formatCode="yyyy/m/d;@">
                  <c:v>42921</c:v>
                </c:pt>
                <c:pt idx="99" c:formatCode="yyyy/m/d;@">
                  <c:v>42922</c:v>
                </c:pt>
                <c:pt idx="100" c:formatCode="yyyy/m/d;@">
                  <c:v>42923</c:v>
                </c:pt>
                <c:pt idx="101" c:formatCode="yyyy/m/d;@">
                  <c:v>42924</c:v>
                </c:pt>
                <c:pt idx="102" c:formatCode="yyyy/m/d;@">
                  <c:v>42925</c:v>
                </c:pt>
                <c:pt idx="103" c:formatCode="yyyy/m/d;@">
                  <c:v>42926</c:v>
                </c:pt>
                <c:pt idx="104" c:formatCode="yyyy/m/d;@">
                  <c:v>42927</c:v>
                </c:pt>
                <c:pt idx="105" c:formatCode="yyyy/m/d;@">
                  <c:v>42928</c:v>
                </c:pt>
                <c:pt idx="106" c:formatCode="yyyy/m/d;@">
                  <c:v>42929</c:v>
                </c:pt>
                <c:pt idx="107" c:formatCode="yyyy/m/d;@">
                  <c:v>42930</c:v>
                </c:pt>
                <c:pt idx="108" c:formatCode="yyyy/m/d;@">
                  <c:v>42931</c:v>
                </c:pt>
                <c:pt idx="109" c:formatCode="yyyy/m/d;@">
                  <c:v>42932</c:v>
                </c:pt>
                <c:pt idx="110" c:formatCode="yyyy/m/d;@">
                  <c:v>42933</c:v>
                </c:pt>
                <c:pt idx="111" c:formatCode="yyyy/m/d;@">
                  <c:v>42934</c:v>
                </c:pt>
                <c:pt idx="112" c:formatCode="yyyy/m/d;@">
                  <c:v>42935</c:v>
                </c:pt>
                <c:pt idx="113" c:formatCode="yyyy/m/d;@">
                  <c:v>42936</c:v>
                </c:pt>
                <c:pt idx="114" c:formatCode="yyyy/m/d;@">
                  <c:v>42937</c:v>
                </c:pt>
                <c:pt idx="115" c:formatCode="yyyy/m/d;@">
                  <c:v>42938</c:v>
                </c:pt>
                <c:pt idx="116" c:formatCode="yyyy/m/d;@">
                  <c:v>42939</c:v>
                </c:pt>
                <c:pt idx="117" c:formatCode="yyyy/m/d;@">
                  <c:v>42940</c:v>
                </c:pt>
                <c:pt idx="118" c:formatCode="yyyy/m/d;@">
                  <c:v>42941</c:v>
                </c:pt>
                <c:pt idx="119" c:formatCode="yyyy/m/d;@">
                  <c:v>42942</c:v>
                </c:pt>
                <c:pt idx="120" c:formatCode="yyyy/m/d;@">
                  <c:v>42943</c:v>
                </c:pt>
                <c:pt idx="121" c:formatCode="yyyy/m/d;@">
                  <c:v>42944</c:v>
                </c:pt>
                <c:pt idx="122" c:formatCode="yyyy/m/d;@">
                  <c:v>42945</c:v>
                </c:pt>
                <c:pt idx="123" c:formatCode="yyyy/m/d;@">
                  <c:v>42946</c:v>
                </c:pt>
                <c:pt idx="124" c:formatCode="yyyy/m/d;@">
                  <c:v>42947</c:v>
                </c:pt>
                <c:pt idx="125" c:formatCode="yyyy/m/d;@">
                  <c:v>42948</c:v>
                </c:pt>
                <c:pt idx="126" c:formatCode="yyyy/m/d;@">
                  <c:v>42949</c:v>
                </c:pt>
                <c:pt idx="127" c:formatCode="yyyy/m/d;@">
                  <c:v>42950</c:v>
                </c:pt>
                <c:pt idx="128" c:formatCode="yyyy/m/d;@">
                  <c:v>42951</c:v>
                </c:pt>
                <c:pt idx="129" c:formatCode="yyyy/m/d;@">
                  <c:v>42952</c:v>
                </c:pt>
                <c:pt idx="130" c:formatCode="yyyy/m/d;@">
                  <c:v>42953</c:v>
                </c:pt>
                <c:pt idx="131" c:formatCode="yyyy/m/d;@">
                  <c:v>42954</c:v>
                </c:pt>
                <c:pt idx="132" c:formatCode="yyyy/m/d;@">
                  <c:v>42955</c:v>
                </c:pt>
                <c:pt idx="133" c:formatCode="yyyy/m/d;@">
                  <c:v>42956</c:v>
                </c:pt>
                <c:pt idx="134" c:formatCode="yyyy/m/d;@">
                  <c:v>42957</c:v>
                </c:pt>
                <c:pt idx="135" c:formatCode="yyyy/m/d;@">
                  <c:v>42958</c:v>
                </c:pt>
                <c:pt idx="136" c:formatCode="yyyy/m/d;@">
                  <c:v>42959</c:v>
                </c:pt>
                <c:pt idx="137" c:formatCode="yyyy/m/d;@">
                  <c:v>42960</c:v>
                </c:pt>
                <c:pt idx="138" c:formatCode="yyyy/m/d;@">
                  <c:v>42961</c:v>
                </c:pt>
                <c:pt idx="139" c:formatCode="yyyy/m/d;@">
                  <c:v>42962</c:v>
                </c:pt>
                <c:pt idx="140" c:formatCode="yyyy/m/d;@">
                  <c:v>42963</c:v>
                </c:pt>
                <c:pt idx="141" c:formatCode="yyyy/m/d;@">
                  <c:v>42964</c:v>
                </c:pt>
                <c:pt idx="142" c:formatCode="yyyy/m/d;@">
                  <c:v>42965</c:v>
                </c:pt>
                <c:pt idx="143" c:formatCode="yyyy/m/d;@">
                  <c:v>42966</c:v>
                </c:pt>
                <c:pt idx="144" c:formatCode="yyyy/m/d;@">
                  <c:v>42967</c:v>
                </c:pt>
                <c:pt idx="145" c:formatCode="yyyy/m/d;@">
                  <c:v>42968</c:v>
                </c:pt>
                <c:pt idx="146" c:formatCode="yyyy/m/d;@">
                  <c:v>42969</c:v>
                </c:pt>
                <c:pt idx="147" c:formatCode="yyyy/m/d;@">
                  <c:v>42970</c:v>
                </c:pt>
                <c:pt idx="148" c:formatCode="yyyy/m/d;@">
                  <c:v>42971</c:v>
                </c:pt>
                <c:pt idx="149" c:formatCode="yyyy/m/d;@">
                  <c:v>42972</c:v>
                </c:pt>
                <c:pt idx="150" c:formatCode="yyyy/m/d;@">
                  <c:v>42973</c:v>
                </c:pt>
                <c:pt idx="151" c:formatCode="yyyy/m/d;@">
                  <c:v>42974</c:v>
                </c:pt>
                <c:pt idx="152" c:formatCode="yyyy/m/d;@">
                  <c:v>42975</c:v>
                </c:pt>
                <c:pt idx="153" c:formatCode="yyyy/m/d;@">
                  <c:v>42976</c:v>
                </c:pt>
                <c:pt idx="154" c:formatCode="yyyy/m/d;@">
                  <c:v>42977</c:v>
                </c:pt>
                <c:pt idx="155" c:formatCode="yyyy/m/d;@">
                  <c:v>42978</c:v>
                </c:pt>
                <c:pt idx="156" c:formatCode="yyyy/m/d;@">
                  <c:v>42979</c:v>
                </c:pt>
                <c:pt idx="157" c:formatCode="yyyy/m/d;@">
                  <c:v>42980</c:v>
                </c:pt>
                <c:pt idx="158" c:formatCode="yyyy/m/d;@">
                  <c:v>42981</c:v>
                </c:pt>
                <c:pt idx="159" c:formatCode="yyyy/m/d;@">
                  <c:v>42982</c:v>
                </c:pt>
                <c:pt idx="160" c:formatCode="yyyy/m/d;@">
                  <c:v>42983</c:v>
                </c:pt>
                <c:pt idx="161" c:formatCode="yyyy/m/d;@">
                  <c:v>42984</c:v>
                </c:pt>
                <c:pt idx="162" c:formatCode="yyyy/m/d;@">
                  <c:v>42985</c:v>
                </c:pt>
                <c:pt idx="163" c:formatCode="yyyy/m/d;@">
                  <c:v>42989</c:v>
                </c:pt>
                <c:pt idx="164" c:formatCode="yyyy/m/d;@">
                  <c:v>42990</c:v>
                </c:pt>
                <c:pt idx="165" c:formatCode="yyyy/m/d;@">
                  <c:v>42991</c:v>
                </c:pt>
                <c:pt idx="166" c:formatCode="yyyy/m/d;@">
                  <c:v>42992</c:v>
                </c:pt>
                <c:pt idx="167" c:formatCode="yyyy/m/d;@">
                  <c:v>42993</c:v>
                </c:pt>
                <c:pt idx="168" c:formatCode="yyyy/m/d;@">
                  <c:v>42996</c:v>
                </c:pt>
                <c:pt idx="169" c:formatCode="yyyy/m/d;@">
                  <c:v>42997</c:v>
                </c:pt>
                <c:pt idx="170" c:formatCode="yyyy/m/d;@">
                  <c:v>42999</c:v>
                </c:pt>
                <c:pt idx="171" c:formatCode="yyyy/m/d;@">
                  <c:v>43000</c:v>
                </c:pt>
                <c:pt idx="172" c:formatCode="yyyy/m/d;@">
                  <c:v>43003</c:v>
                </c:pt>
                <c:pt idx="173" c:formatCode="yyyy/m/d;@">
                  <c:v>43004</c:v>
                </c:pt>
                <c:pt idx="174" c:formatCode="yyyy/m/d;@">
                  <c:v>43005</c:v>
                </c:pt>
                <c:pt idx="175" c:formatCode="yyyy/m/d;@">
                  <c:v>43006</c:v>
                </c:pt>
                <c:pt idx="176" c:formatCode="yyyy/m/d;@">
                  <c:v>43007</c:v>
                </c:pt>
                <c:pt idx="177" c:formatCode="yyyy/m/d;@">
                  <c:v>43017</c:v>
                </c:pt>
                <c:pt idx="178" c:formatCode="yyyy/m/d;@">
                  <c:v>43018</c:v>
                </c:pt>
                <c:pt idx="179" c:formatCode="yyyy/m/d;@">
                  <c:v>43019</c:v>
                </c:pt>
                <c:pt idx="180" c:formatCode="yyyy/m/d;@">
                  <c:v>43020</c:v>
                </c:pt>
                <c:pt idx="181" c:formatCode="yyyy/m/d;@">
                  <c:v>43021</c:v>
                </c:pt>
                <c:pt idx="182" c:formatCode="yyyy/m/d;@">
                  <c:v>43024</c:v>
                </c:pt>
                <c:pt idx="183" c:formatCode="yyyy/m/d;@">
                  <c:v>43025</c:v>
                </c:pt>
                <c:pt idx="184" c:formatCode="yyyy/m/d;@">
                  <c:v>43026</c:v>
                </c:pt>
                <c:pt idx="185" c:formatCode="yyyy/m/d;@">
                  <c:v>43028</c:v>
                </c:pt>
                <c:pt idx="186" c:formatCode="yyyy/m/d;@">
                  <c:v>43031</c:v>
                </c:pt>
                <c:pt idx="187" c:formatCode="yyyy/m/d;@">
                  <c:v>43032</c:v>
                </c:pt>
                <c:pt idx="188" c:formatCode="yyyy/m/d;@">
                  <c:v>43033</c:v>
                </c:pt>
                <c:pt idx="189" c:formatCode="yyyy/m/d;@">
                  <c:v>43034</c:v>
                </c:pt>
                <c:pt idx="190" c:formatCode="yyyy/m/d;@">
                  <c:v>43035</c:v>
                </c:pt>
                <c:pt idx="191" c:formatCode="yyyy/m/d;@">
                  <c:v>43038</c:v>
                </c:pt>
                <c:pt idx="192" c:formatCode="yyyy/m/d;@">
                  <c:v>43039</c:v>
                </c:pt>
                <c:pt idx="193" c:formatCode="yyyy/m/d;@">
                  <c:v>43040</c:v>
                </c:pt>
                <c:pt idx="194" c:formatCode="yyyy/m/d;@">
                  <c:v>43041</c:v>
                </c:pt>
                <c:pt idx="195" c:formatCode="yyyy/m/d;@">
                  <c:v>43042</c:v>
                </c:pt>
                <c:pt idx="196" c:formatCode="yyyy/m/d;@">
                  <c:v>43045</c:v>
                </c:pt>
                <c:pt idx="197" c:formatCode="yyyy/m/d;@">
                  <c:v>43046</c:v>
                </c:pt>
                <c:pt idx="198" c:formatCode="yyyy/m/d;@">
                  <c:v>43047</c:v>
                </c:pt>
                <c:pt idx="199" c:formatCode="yyyy/m/d;@">
                  <c:v>43048</c:v>
                </c:pt>
                <c:pt idx="200" c:formatCode="yyyy/m/d;@">
                  <c:v>43049</c:v>
                </c:pt>
                <c:pt idx="201" c:formatCode="yyyy/m/d;@">
                  <c:v>43052</c:v>
                </c:pt>
                <c:pt idx="202" c:formatCode="yyyy/m/d;@">
                  <c:v>43053</c:v>
                </c:pt>
                <c:pt idx="203" c:formatCode="yyyy/m/d;@">
                  <c:v>43054</c:v>
                </c:pt>
                <c:pt idx="204" c:formatCode="yyyy/m/d;@">
                  <c:v>43055</c:v>
                </c:pt>
                <c:pt idx="205" c:formatCode="yyyy/m/d;@">
                  <c:v>43056</c:v>
                </c:pt>
                <c:pt idx="206" c:formatCode="yyyy/m/d;@">
                  <c:v>43059</c:v>
                </c:pt>
                <c:pt idx="207" c:formatCode="yyyy/m/d;@">
                  <c:v>43061</c:v>
                </c:pt>
                <c:pt idx="208" c:formatCode="yyyy/m/d;@">
                  <c:v>43062</c:v>
                </c:pt>
                <c:pt idx="209" c:formatCode="yyyy/m/d;@">
                  <c:v>43063</c:v>
                </c:pt>
                <c:pt idx="210" c:formatCode="yyyy/m/d;@">
                  <c:v>43066</c:v>
                </c:pt>
                <c:pt idx="211" c:formatCode="yyyy/m/d;@">
                  <c:v>43067</c:v>
                </c:pt>
                <c:pt idx="212" c:formatCode="yyyy/m/d;@">
                  <c:v>43068</c:v>
                </c:pt>
                <c:pt idx="213" c:formatCode="yyyy/m/d;@">
                  <c:v>43069</c:v>
                </c:pt>
                <c:pt idx="214" c:formatCode="yyyy/m/d;@">
                  <c:v>43070</c:v>
                </c:pt>
                <c:pt idx="215" c:formatCode="yyyy/m/d;@">
                  <c:v>43073</c:v>
                </c:pt>
                <c:pt idx="216" c:formatCode="yyyy/m/d;@">
                  <c:v>43074</c:v>
                </c:pt>
                <c:pt idx="217" c:formatCode="yyyy/m/d;@">
                  <c:v>43075</c:v>
                </c:pt>
                <c:pt idx="218" c:formatCode="yyyy/m/d;@">
                  <c:v>43076</c:v>
                </c:pt>
                <c:pt idx="219" c:formatCode="yyyy/m/d;@">
                  <c:v>43077</c:v>
                </c:pt>
                <c:pt idx="220" c:formatCode="yyyy/m/d;@">
                  <c:v>43080</c:v>
                </c:pt>
                <c:pt idx="221" c:formatCode="yyyy/m/d;@">
                  <c:v>43082</c:v>
                </c:pt>
                <c:pt idx="222" c:formatCode="yyyy/m/d;@">
                  <c:v>43083</c:v>
                </c:pt>
                <c:pt idx="223" c:formatCode="yyyy/m/d;@">
                  <c:v>43084</c:v>
                </c:pt>
                <c:pt idx="224" c:formatCode="yyyy/m/d;@">
                  <c:v>43087</c:v>
                </c:pt>
                <c:pt idx="225" c:formatCode="yyyy/m/d;@">
                  <c:v>43088</c:v>
                </c:pt>
                <c:pt idx="226" c:formatCode="yyyy/m/d;@">
                  <c:v>43089</c:v>
                </c:pt>
                <c:pt idx="227" c:formatCode="yyyy/m/d;@">
                  <c:v>43090</c:v>
                </c:pt>
                <c:pt idx="228" c:formatCode="yyyy/m/d;@">
                  <c:v>43091</c:v>
                </c:pt>
                <c:pt idx="229" c:formatCode="yyyy/m/d;@">
                  <c:v>43094</c:v>
                </c:pt>
                <c:pt idx="230" c:formatCode="yyyy/m/d;@">
                  <c:v>43095</c:v>
                </c:pt>
                <c:pt idx="231" c:formatCode="yyyy/m/d;@">
                  <c:v>43096</c:v>
                </c:pt>
                <c:pt idx="232" c:formatCode="yyyy/m/d;@">
                  <c:v>43097</c:v>
                </c:pt>
                <c:pt idx="233" c:formatCode="yyyy/m/d;@">
                  <c:v>43098</c:v>
                </c:pt>
                <c:pt idx="234" c:formatCode="yyyy/m/d;@">
                  <c:v>43102</c:v>
                </c:pt>
                <c:pt idx="235" c:formatCode="yyyy/m/d;@">
                  <c:v>43103</c:v>
                </c:pt>
                <c:pt idx="236" c:formatCode="yyyy/m/d;@">
                  <c:v>43104</c:v>
                </c:pt>
                <c:pt idx="237" c:formatCode="yyyy/m/d;@">
                  <c:v>43105</c:v>
                </c:pt>
                <c:pt idx="238" c:formatCode="yyyy/m/d;@">
                  <c:v>43108</c:v>
                </c:pt>
                <c:pt idx="239" c:formatCode="yyyy/m/d;@">
                  <c:v>43109</c:v>
                </c:pt>
                <c:pt idx="240" c:formatCode="yyyy/m/d;@">
                  <c:v>43110</c:v>
                </c:pt>
                <c:pt idx="241" c:formatCode="yyyy/m/d;@">
                  <c:v>43111</c:v>
                </c:pt>
                <c:pt idx="242" c:formatCode="yyyy/m/d;@">
                  <c:v>43112</c:v>
                </c:pt>
                <c:pt idx="243" c:formatCode="yyyy/m/d;@">
                  <c:v>43115</c:v>
                </c:pt>
                <c:pt idx="244" c:formatCode="yyyy/m/d;@">
                  <c:v>43116</c:v>
                </c:pt>
                <c:pt idx="245" c:formatCode="yyyy/m/d;@">
                  <c:v>43117</c:v>
                </c:pt>
              </c:numCache>
            </c:numRef>
          </c:cat>
          <c:val>
            <c:numRef>
              <c:f>[海通放舟财富资产管理计划.xlsx]Sheet1!$B$3:$B$248</c:f>
              <c:numCache>
                <c:formatCode>General</c:formatCode>
                <c:ptCount val="246"/>
                <c:pt idx="0">
                  <c:v>1.0001</c:v>
                </c:pt>
                <c:pt idx="1">
                  <c:v>1.0006</c:v>
                </c:pt>
                <c:pt idx="2">
                  <c:v>1.0006</c:v>
                </c:pt>
                <c:pt idx="3">
                  <c:v>1.0006</c:v>
                </c:pt>
                <c:pt idx="4">
                  <c:v>1.0006</c:v>
                </c:pt>
                <c:pt idx="5">
                  <c:v>1.0006</c:v>
                </c:pt>
                <c:pt idx="6">
                  <c:v>1.0006</c:v>
                </c:pt>
                <c:pt idx="7">
                  <c:v>1.0007</c:v>
                </c:pt>
                <c:pt idx="8">
                  <c:v>1.0007</c:v>
                </c:pt>
                <c:pt idx="9">
                  <c:v>1.0024</c:v>
                </c:pt>
                <c:pt idx="10">
                  <c:v>1.0024</c:v>
                </c:pt>
                <c:pt idx="11">
                  <c:v>1.0024</c:v>
                </c:pt>
                <c:pt idx="12">
                  <c:v>0.9998</c:v>
                </c:pt>
                <c:pt idx="13">
                  <c:v>1.1078</c:v>
                </c:pt>
                <c:pt idx="14">
                  <c:v>1.1022</c:v>
                </c:pt>
                <c:pt idx="15">
                  <c:v>1.1053</c:v>
                </c:pt>
                <c:pt idx="16">
                  <c:v>1.1102</c:v>
                </c:pt>
                <c:pt idx="17">
                  <c:v>1.1102</c:v>
                </c:pt>
                <c:pt idx="18">
                  <c:v>1.1102</c:v>
                </c:pt>
                <c:pt idx="19">
                  <c:v>1.1004</c:v>
                </c:pt>
                <c:pt idx="20">
                  <c:v>1.0885</c:v>
                </c:pt>
                <c:pt idx="21">
                  <c:v>1.089</c:v>
                </c:pt>
                <c:pt idx="22">
                  <c:v>1.092</c:v>
                </c:pt>
                <c:pt idx="23">
                  <c:v>1.1027</c:v>
                </c:pt>
                <c:pt idx="24">
                  <c:v>1.1027</c:v>
                </c:pt>
                <c:pt idx="25">
                  <c:v>1.1027</c:v>
                </c:pt>
                <c:pt idx="26">
                  <c:v>1.0896</c:v>
                </c:pt>
                <c:pt idx="27">
                  <c:v>1.0935</c:v>
                </c:pt>
                <c:pt idx="28">
                  <c:v>1.1035</c:v>
                </c:pt>
                <c:pt idx="29">
                  <c:v>1.1047</c:v>
                </c:pt>
                <c:pt idx="30">
                  <c:v>1.1258</c:v>
                </c:pt>
                <c:pt idx="31">
                  <c:v>1.1258</c:v>
                </c:pt>
                <c:pt idx="32">
                  <c:v>1.1258</c:v>
                </c:pt>
                <c:pt idx="33">
                  <c:v>1.1258</c:v>
                </c:pt>
                <c:pt idx="34">
                  <c:v>1.1344</c:v>
                </c:pt>
                <c:pt idx="35">
                  <c:v>1.1331</c:v>
                </c:pt>
                <c:pt idx="36">
                  <c:v>1.117</c:v>
                </c:pt>
                <c:pt idx="37">
                  <c:v>1.0972</c:v>
                </c:pt>
                <c:pt idx="38">
                  <c:v>1.0972</c:v>
                </c:pt>
                <c:pt idx="39">
                  <c:v>1.0972</c:v>
                </c:pt>
                <c:pt idx="40">
                  <c:v>1.1055</c:v>
                </c:pt>
                <c:pt idx="41">
                  <c:v>1.1174</c:v>
                </c:pt>
                <c:pt idx="42">
                  <c:v>1.1232</c:v>
                </c:pt>
                <c:pt idx="43">
                  <c:v>1.1064</c:v>
                </c:pt>
                <c:pt idx="44">
                  <c:v>1.0902</c:v>
                </c:pt>
                <c:pt idx="45">
                  <c:v>1.0902</c:v>
                </c:pt>
                <c:pt idx="46">
                  <c:v>1.0902</c:v>
                </c:pt>
                <c:pt idx="47">
                  <c:v>1.0678</c:v>
                </c:pt>
                <c:pt idx="48">
                  <c:v>1.067</c:v>
                </c:pt>
                <c:pt idx="49">
                  <c:v>1.0958</c:v>
                </c:pt>
                <c:pt idx="50">
                  <c:v>1.117</c:v>
                </c:pt>
                <c:pt idx="51">
                  <c:v>1.1297</c:v>
                </c:pt>
                <c:pt idx="52">
                  <c:v>1.1297</c:v>
                </c:pt>
                <c:pt idx="53">
                  <c:v>1.1297</c:v>
                </c:pt>
                <c:pt idx="54">
                  <c:v>1.1668</c:v>
                </c:pt>
                <c:pt idx="55">
                  <c:v>1.1631</c:v>
                </c:pt>
                <c:pt idx="56">
                  <c:v>1.1669</c:v>
                </c:pt>
                <c:pt idx="57">
                  <c:v>1.176</c:v>
                </c:pt>
                <c:pt idx="58">
                  <c:v>1.1766</c:v>
                </c:pt>
                <c:pt idx="59">
                  <c:v>1.1766</c:v>
                </c:pt>
                <c:pt idx="60">
                  <c:v>1.1766</c:v>
                </c:pt>
                <c:pt idx="61">
                  <c:v>1.1766</c:v>
                </c:pt>
                <c:pt idx="62">
                  <c:v>1.1766</c:v>
                </c:pt>
                <c:pt idx="63">
                  <c:v>1.1916</c:v>
                </c:pt>
                <c:pt idx="64">
                  <c:v>1.1878</c:v>
                </c:pt>
                <c:pt idx="65">
                  <c:v>1.182</c:v>
                </c:pt>
                <c:pt idx="66">
                  <c:v>1.1819</c:v>
                </c:pt>
                <c:pt idx="67">
                  <c:v>1.1819</c:v>
                </c:pt>
                <c:pt idx="68">
                  <c:v>1.1583</c:v>
                </c:pt>
                <c:pt idx="69">
                  <c:v>1.1495</c:v>
                </c:pt>
                <c:pt idx="70">
                  <c:v>1.1583</c:v>
                </c:pt>
                <c:pt idx="71">
                  <c:v>1.1654</c:v>
                </c:pt>
                <c:pt idx="72">
                  <c:v>1.1707</c:v>
                </c:pt>
                <c:pt idx="73">
                  <c:v>1.1707</c:v>
                </c:pt>
                <c:pt idx="74">
                  <c:v>1.1707</c:v>
                </c:pt>
                <c:pt idx="75">
                  <c:v>1.1763</c:v>
                </c:pt>
                <c:pt idx="76">
                  <c:v>1.1711</c:v>
                </c:pt>
                <c:pt idx="77">
                  <c:v>1.1634</c:v>
                </c:pt>
                <c:pt idx="78">
                  <c:v>1.1854</c:v>
                </c:pt>
                <c:pt idx="79">
                  <c:v>1.1911</c:v>
                </c:pt>
                <c:pt idx="80">
                  <c:v>1.1911</c:v>
                </c:pt>
                <c:pt idx="81">
                  <c:v>1.1911</c:v>
                </c:pt>
                <c:pt idx="82">
                  <c:v>1.211</c:v>
                </c:pt>
                <c:pt idx="83">
                  <c:v>1.2088</c:v>
                </c:pt>
                <c:pt idx="84">
                  <c:v>1.1951</c:v>
                </c:pt>
                <c:pt idx="85">
                  <c:v>1.1994</c:v>
                </c:pt>
                <c:pt idx="86">
                  <c:v>1.1929</c:v>
                </c:pt>
                <c:pt idx="87">
                  <c:v>1.1929</c:v>
                </c:pt>
                <c:pt idx="88">
                  <c:v>1.1929</c:v>
                </c:pt>
                <c:pt idx="89">
                  <c:v>1.2058</c:v>
                </c:pt>
                <c:pt idx="90">
                  <c:v>1.2205</c:v>
                </c:pt>
                <c:pt idx="91">
                  <c:v>1.2373</c:v>
                </c:pt>
                <c:pt idx="92">
                  <c:v>1.2354</c:v>
                </c:pt>
                <c:pt idx="93">
                  <c:v>1.2399</c:v>
                </c:pt>
                <c:pt idx="94">
                  <c:v>1.2399</c:v>
                </c:pt>
                <c:pt idx="95">
                  <c:v>1.2399</c:v>
                </c:pt>
                <c:pt idx="96">
                  <c:v>1.2588</c:v>
                </c:pt>
                <c:pt idx="97">
                  <c:v>1.2891</c:v>
                </c:pt>
                <c:pt idx="98">
                  <c:v>1.3129</c:v>
                </c:pt>
                <c:pt idx="99">
                  <c:v>1.3025</c:v>
                </c:pt>
                <c:pt idx="100">
                  <c:v>1.2987</c:v>
                </c:pt>
                <c:pt idx="101">
                  <c:v>1.2987</c:v>
                </c:pt>
                <c:pt idx="102">
                  <c:v>1.2986</c:v>
                </c:pt>
                <c:pt idx="103">
                  <c:v>1.3242</c:v>
                </c:pt>
                <c:pt idx="104">
                  <c:v>1.3498</c:v>
                </c:pt>
                <c:pt idx="105">
                  <c:v>1.3494</c:v>
                </c:pt>
                <c:pt idx="106">
                  <c:v>1.3585</c:v>
                </c:pt>
                <c:pt idx="107">
                  <c:v>1.3447</c:v>
                </c:pt>
                <c:pt idx="108">
                  <c:v>1.3447</c:v>
                </c:pt>
                <c:pt idx="109">
                  <c:v>1.3447</c:v>
                </c:pt>
                <c:pt idx="110">
                  <c:v>1.341</c:v>
                </c:pt>
                <c:pt idx="111">
                  <c:v>1.3417</c:v>
                </c:pt>
                <c:pt idx="112">
                  <c:v>1.3434</c:v>
                </c:pt>
                <c:pt idx="113">
                  <c:v>1.2917</c:v>
                </c:pt>
                <c:pt idx="114">
                  <c:v>1.2729</c:v>
                </c:pt>
                <c:pt idx="115">
                  <c:v>1.2729</c:v>
                </c:pt>
                <c:pt idx="116">
                  <c:v>1.2729</c:v>
                </c:pt>
                <c:pt idx="117">
                  <c:v>1.2894</c:v>
                </c:pt>
                <c:pt idx="118">
                  <c:v>1.3006</c:v>
                </c:pt>
                <c:pt idx="119">
                  <c:v>1.3157</c:v>
                </c:pt>
                <c:pt idx="120">
                  <c:v>1.3134</c:v>
                </c:pt>
                <c:pt idx="121">
                  <c:v>1.3404</c:v>
                </c:pt>
                <c:pt idx="122">
                  <c:v>1.3403</c:v>
                </c:pt>
                <c:pt idx="123">
                  <c:v>1.3403</c:v>
                </c:pt>
                <c:pt idx="124">
                  <c:v>1.4055</c:v>
                </c:pt>
                <c:pt idx="125">
                  <c:v>1.4219</c:v>
                </c:pt>
                <c:pt idx="126">
                  <c:v>1.4283</c:v>
                </c:pt>
                <c:pt idx="127">
                  <c:v>1.4374</c:v>
                </c:pt>
                <c:pt idx="128">
                  <c:v>1.4554</c:v>
                </c:pt>
                <c:pt idx="129">
                  <c:v>1.4554</c:v>
                </c:pt>
                <c:pt idx="130">
                  <c:v>1.4553</c:v>
                </c:pt>
                <c:pt idx="131">
                  <c:v>1.5015</c:v>
                </c:pt>
                <c:pt idx="132">
                  <c:v>1.5112</c:v>
                </c:pt>
                <c:pt idx="133">
                  <c:v>1.5106</c:v>
                </c:pt>
                <c:pt idx="134">
                  <c:v>1.5098</c:v>
                </c:pt>
                <c:pt idx="135">
                  <c:v>1.5114</c:v>
                </c:pt>
                <c:pt idx="136">
                  <c:v>1.5114</c:v>
                </c:pt>
                <c:pt idx="137">
                  <c:v>1.5114</c:v>
                </c:pt>
                <c:pt idx="138">
                  <c:v>1.5152</c:v>
                </c:pt>
                <c:pt idx="139">
                  <c:v>1.516</c:v>
                </c:pt>
                <c:pt idx="140">
                  <c:v>1.5155</c:v>
                </c:pt>
                <c:pt idx="141">
                  <c:v>1.5145</c:v>
                </c:pt>
                <c:pt idx="142">
                  <c:v>1.5132</c:v>
                </c:pt>
                <c:pt idx="143">
                  <c:v>1.5131</c:v>
                </c:pt>
                <c:pt idx="144">
                  <c:v>1.5131</c:v>
                </c:pt>
                <c:pt idx="145">
                  <c:v>1.5207</c:v>
                </c:pt>
                <c:pt idx="146">
                  <c:v>1.5137</c:v>
                </c:pt>
                <c:pt idx="147">
                  <c:v>1.5215</c:v>
                </c:pt>
                <c:pt idx="148">
                  <c:v>1.5173</c:v>
                </c:pt>
                <c:pt idx="149">
                  <c:v>1.4984</c:v>
                </c:pt>
                <c:pt idx="150">
                  <c:v>1.4984</c:v>
                </c:pt>
                <c:pt idx="151">
                  <c:v>1.4983</c:v>
                </c:pt>
                <c:pt idx="152">
                  <c:v>1.5155</c:v>
                </c:pt>
                <c:pt idx="153">
                  <c:v>1.533</c:v>
                </c:pt>
                <c:pt idx="154">
                  <c:v>1.5495</c:v>
                </c:pt>
                <c:pt idx="155">
                  <c:v>1.5519</c:v>
                </c:pt>
                <c:pt idx="156">
                  <c:v>1.5279</c:v>
                </c:pt>
                <c:pt idx="157">
                  <c:v>1.5279</c:v>
                </c:pt>
                <c:pt idx="158">
                  <c:v>1.5278</c:v>
                </c:pt>
                <c:pt idx="159">
                  <c:v>1.5084</c:v>
                </c:pt>
                <c:pt idx="160">
                  <c:v>1.5046</c:v>
                </c:pt>
                <c:pt idx="161">
                  <c:v>1.4876</c:v>
                </c:pt>
                <c:pt idx="162">
                  <c:v>1.4876</c:v>
                </c:pt>
                <c:pt idx="163">
                  <c:v>1.5331</c:v>
                </c:pt>
                <c:pt idx="164">
                  <c:v>1.5339</c:v>
                </c:pt>
                <c:pt idx="165">
                  <c:v>1.532</c:v>
                </c:pt>
                <c:pt idx="166">
                  <c:v>1.533</c:v>
                </c:pt>
                <c:pt idx="167">
                  <c:v>1.548</c:v>
                </c:pt>
                <c:pt idx="168">
                  <c:v>1.5881</c:v>
                </c:pt>
                <c:pt idx="169">
                  <c:v>1.5985</c:v>
                </c:pt>
                <c:pt idx="170">
                  <c:v>1.6071</c:v>
                </c:pt>
                <c:pt idx="171">
                  <c:v>1.5942</c:v>
                </c:pt>
                <c:pt idx="172">
                  <c:v>1.5867</c:v>
                </c:pt>
                <c:pt idx="173">
                  <c:v>1.5916</c:v>
                </c:pt>
                <c:pt idx="174">
                  <c:v>1.5991</c:v>
                </c:pt>
                <c:pt idx="175">
                  <c:v>1.6432</c:v>
                </c:pt>
                <c:pt idx="176">
                  <c:v>1.6817</c:v>
                </c:pt>
                <c:pt idx="177">
                  <c:v>1.7094</c:v>
                </c:pt>
                <c:pt idx="178">
                  <c:v>1.6754</c:v>
                </c:pt>
                <c:pt idx="179">
                  <c:v>1.6748</c:v>
                </c:pt>
                <c:pt idx="180">
                  <c:v>1.6763</c:v>
                </c:pt>
                <c:pt idx="181">
                  <c:v>1.6966</c:v>
                </c:pt>
                <c:pt idx="182">
                  <c:v>1.7158</c:v>
                </c:pt>
                <c:pt idx="183">
                  <c:v>1.7174</c:v>
                </c:pt>
                <c:pt idx="184">
                  <c:v>1.6995</c:v>
                </c:pt>
                <c:pt idx="185">
                  <c:v>1.6921</c:v>
                </c:pt>
                <c:pt idx="186">
                  <c:v>1.699</c:v>
                </c:pt>
                <c:pt idx="187">
                  <c:v>1.7096</c:v>
                </c:pt>
                <c:pt idx="188">
                  <c:v>1.7098</c:v>
                </c:pt>
                <c:pt idx="189">
                  <c:v>1.6903</c:v>
                </c:pt>
                <c:pt idx="190">
                  <c:v>1.6802</c:v>
                </c:pt>
                <c:pt idx="191">
                  <c:v>1.6809</c:v>
                </c:pt>
                <c:pt idx="192">
                  <c:v>1.6751</c:v>
                </c:pt>
                <c:pt idx="193">
                  <c:v>1.6596</c:v>
                </c:pt>
                <c:pt idx="194">
                  <c:v>1.6538</c:v>
                </c:pt>
                <c:pt idx="195">
                  <c:v>1.6599</c:v>
                </c:pt>
                <c:pt idx="196">
                  <c:v>1.6533</c:v>
                </c:pt>
                <c:pt idx="197">
                  <c:v>1.6457</c:v>
                </c:pt>
                <c:pt idx="198">
                  <c:v>1.651</c:v>
                </c:pt>
                <c:pt idx="199">
                  <c:v>1.6798</c:v>
                </c:pt>
                <c:pt idx="200">
                  <c:v>1.7077</c:v>
                </c:pt>
                <c:pt idx="201">
                  <c:v>1.7122</c:v>
                </c:pt>
                <c:pt idx="202">
                  <c:v>1.7055</c:v>
                </c:pt>
                <c:pt idx="203">
                  <c:v>1.7438</c:v>
                </c:pt>
                <c:pt idx="204">
                  <c:v>1.7443</c:v>
                </c:pt>
                <c:pt idx="205">
                  <c:v>1.7257</c:v>
                </c:pt>
                <c:pt idx="206">
                  <c:v>1.7238</c:v>
                </c:pt>
                <c:pt idx="207">
                  <c:v>1.7441</c:v>
                </c:pt>
                <c:pt idx="208">
                  <c:v>1.7224</c:v>
                </c:pt>
                <c:pt idx="209">
                  <c:v>1.7006</c:v>
                </c:pt>
                <c:pt idx="210">
                  <c:v>1.7257</c:v>
                </c:pt>
                <c:pt idx="211">
                  <c:v>1.7556</c:v>
                </c:pt>
                <c:pt idx="212">
                  <c:v>1.7545</c:v>
                </c:pt>
                <c:pt idx="213">
                  <c:v>1.7791</c:v>
                </c:pt>
                <c:pt idx="214">
                  <c:v>1.7376</c:v>
                </c:pt>
                <c:pt idx="215">
                  <c:v>1.7049</c:v>
                </c:pt>
                <c:pt idx="216">
                  <c:v>1.7102</c:v>
                </c:pt>
                <c:pt idx="217">
                  <c:v>1.7089</c:v>
                </c:pt>
                <c:pt idx="218">
                  <c:v>1.713</c:v>
                </c:pt>
                <c:pt idx="219">
                  <c:v>1.6978</c:v>
                </c:pt>
                <c:pt idx="220">
                  <c:v>1.7217</c:v>
                </c:pt>
                <c:pt idx="221">
                  <c:v>1.7166</c:v>
                </c:pt>
                <c:pt idx="222">
                  <c:v>1.7166</c:v>
                </c:pt>
                <c:pt idx="223">
                  <c:v>1.7164</c:v>
                </c:pt>
                <c:pt idx="224">
                  <c:v>1.7247</c:v>
                </c:pt>
                <c:pt idx="225">
                  <c:v>1.7247</c:v>
                </c:pt>
                <c:pt idx="226">
                  <c:v>1.7246</c:v>
                </c:pt>
                <c:pt idx="227">
                  <c:v>1.7246</c:v>
                </c:pt>
                <c:pt idx="228">
                  <c:v>1.7246</c:v>
                </c:pt>
                <c:pt idx="229">
                  <c:v>1.7245</c:v>
                </c:pt>
                <c:pt idx="230">
                  <c:v>1.7245</c:v>
                </c:pt>
                <c:pt idx="231">
                  <c:v>1.7245</c:v>
                </c:pt>
                <c:pt idx="232">
                  <c:v>1.7316</c:v>
                </c:pt>
                <c:pt idx="233">
                  <c:v>1.7315</c:v>
                </c:pt>
                <c:pt idx="234">
                  <c:v>1.7314</c:v>
                </c:pt>
                <c:pt idx="235">
                  <c:v>1.7314</c:v>
                </c:pt>
                <c:pt idx="236">
                  <c:v>1.7314</c:v>
                </c:pt>
                <c:pt idx="237">
                  <c:v>1.7314</c:v>
                </c:pt>
                <c:pt idx="238">
                  <c:v>1.7313</c:v>
                </c:pt>
                <c:pt idx="239">
                  <c:v>1.7313</c:v>
                </c:pt>
                <c:pt idx="240">
                  <c:v>1.7313</c:v>
                </c:pt>
                <c:pt idx="241">
                  <c:v>1.7312</c:v>
                </c:pt>
                <c:pt idx="242">
                  <c:v>1.7312</c:v>
                </c:pt>
                <c:pt idx="243">
                  <c:v>1.7311</c:v>
                </c:pt>
                <c:pt idx="244">
                  <c:v>1.7311</c:v>
                </c:pt>
                <c:pt idx="245">
                  <c:v>1.7308</c:v>
                </c:pt>
              </c:numCache>
            </c:numRef>
          </c:val>
          <c:smooth val="0"/>
        </c:ser>
        <c:dLbls>
          <c:showLegendKey val="0"/>
          <c:showVal val="0"/>
          <c:showCatName val="0"/>
          <c:showSerName val="0"/>
          <c:showPercent val="0"/>
          <c:showBubbleSize val="0"/>
        </c:dLbls>
        <c:marker val="0"/>
        <c:smooth val="0"/>
        <c:axId val="19189172"/>
        <c:axId val="286381933"/>
      </c:lineChart>
      <c:dateAx>
        <c:axId val="191891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86381933"/>
        <c:crosses val="autoZero"/>
        <c:auto val="1"/>
        <c:lblOffset val="100"/>
        <c:baseTimeUnit val="days"/>
      </c:dateAx>
      <c:valAx>
        <c:axId val="286381933"/>
        <c:scaling>
          <c:orientation val="minMax"/>
          <c:max val="1.8"/>
          <c:min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1891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累计净值</a:t>
            </a:r>
            <a:endParaRPr lang="zh-CN" altLang="en-US"/>
          </a:p>
        </c:rich>
      </c:tx>
      <c:layout/>
      <c:overlay val="0"/>
    </c:title>
    <c:autoTitleDeleted val="0"/>
    <c:plotArea>
      <c:layout/>
      <c:lineChart>
        <c:grouping val="standard"/>
        <c:varyColors val="0"/>
        <c:ser>
          <c:idx val="0"/>
          <c:order val="0"/>
          <c:tx>
            <c:strRef>
              <c:f>[宏运1号17年.xlsx]Sheet1!$B$1</c:f>
              <c:strCache>
                <c:ptCount val="1"/>
                <c:pt idx="0">
                  <c:v>净值</c:v>
                </c:pt>
              </c:strCache>
            </c:strRef>
          </c:tx>
          <c:marker>
            <c:symbol val="none"/>
          </c:marker>
          <c:dLbls>
            <c:delete val="1"/>
          </c:dLbls>
          <c:cat>
            <c:numRef>
              <c:f>[宏运1号17年.xlsx]Sheet1!$A$2:$A$297</c:f>
              <c:numCache>
                <c:formatCode>yyyy/m/d</c:formatCode>
                <c:ptCount val="296"/>
                <c:pt idx="0" c:formatCode="yyyy/m/d">
                  <c:v>42761</c:v>
                </c:pt>
                <c:pt idx="1" c:formatCode="yyyy/m/d">
                  <c:v>42762</c:v>
                </c:pt>
                <c:pt idx="2" c:formatCode="yyyy/m/d">
                  <c:v>42763</c:v>
                </c:pt>
                <c:pt idx="3" c:formatCode="yyyy/m/d">
                  <c:v>42764</c:v>
                </c:pt>
                <c:pt idx="4" c:formatCode="yyyy/m/d">
                  <c:v>42765</c:v>
                </c:pt>
                <c:pt idx="5" c:formatCode="yyyy/m/d">
                  <c:v>42766</c:v>
                </c:pt>
                <c:pt idx="6" c:formatCode="yyyy/m/d">
                  <c:v>42767</c:v>
                </c:pt>
                <c:pt idx="7" c:formatCode="yyyy/m/d">
                  <c:v>42768</c:v>
                </c:pt>
                <c:pt idx="8" c:formatCode="yyyy/m/d">
                  <c:v>42769</c:v>
                </c:pt>
                <c:pt idx="9" c:formatCode="yyyy/m/d">
                  <c:v>42770</c:v>
                </c:pt>
                <c:pt idx="10" c:formatCode="yyyy/m/d">
                  <c:v>42771</c:v>
                </c:pt>
                <c:pt idx="11" c:formatCode="yyyy/m/d">
                  <c:v>42772</c:v>
                </c:pt>
                <c:pt idx="12" c:formatCode="yyyy/m/d">
                  <c:v>42773</c:v>
                </c:pt>
                <c:pt idx="13" c:formatCode="yyyy/m/d">
                  <c:v>42774</c:v>
                </c:pt>
                <c:pt idx="14" c:formatCode="yyyy/m/d">
                  <c:v>42775</c:v>
                </c:pt>
                <c:pt idx="15" c:formatCode="yyyy/m/d">
                  <c:v>42776</c:v>
                </c:pt>
                <c:pt idx="16" c:formatCode="yyyy/m/d">
                  <c:v>42777</c:v>
                </c:pt>
                <c:pt idx="17" c:formatCode="yyyy/m/d">
                  <c:v>42778</c:v>
                </c:pt>
                <c:pt idx="18" c:formatCode="yyyy/m/d">
                  <c:v>42779</c:v>
                </c:pt>
                <c:pt idx="19" c:formatCode="yyyy/m/d">
                  <c:v>42780</c:v>
                </c:pt>
                <c:pt idx="20" c:formatCode="yyyy/m/d">
                  <c:v>42781</c:v>
                </c:pt>
                <c:pt idx="21" c:formatCode="yyyy/m/d">
                  <c:v>42782</c:v>
                </c:pt>
                <c:pt idx="22" c:formatCode="yyyy/m/d">
                  <c:v>42783</c:v>
                </c:pt>
                <c:pt idx="23" c:formatCode="yyyy/m/d">
                  <c:v>42784</c:v>
                </c:pt>
                <c:pt idx="24" c:formatCode="yyyy/m/d">
                  <c:v>42785</c:v>
                </c:pt>
                <c:pt idx="25" c:formatCode="yyyy/m/d">
                  <c:v>42786</c:v>
                </c:pt>
                <c:pt idx="26" c:formatCode="yyyy/m/d">
                  <c:v>42787</c:v>
                </c:pt>
                <c:pt idx="27" c:formatCode="yyyy/m/d">
                  <c:v>42788</c:v>
                </c:pt>
                <c:pt idx="28" c:formatCode="yyyy/m/d">
                  <c:v>42789</c:v>
                </c:pt>
                <c:pt idx="29" c:formatCode="yyyy/m/d">
                  <c:v>42790</c:v>
                </c:pt>
                <c:pt idx="30" c:formatCode="yyyy/m/d">
                  <c:v>42791</c:v>
                </c:pt>
                <c:pt idx="31" c:formatCode="yyyy/m/d">
                  <c:v>42792</c:v>
                </c:pt>
                <c:pt idx="32" c:formatCode="yyyy/m/d">
                  <c:v>42793</c:v>
                </c:pt>
                <c:pt idx="33" c:formatCode="yyyy/m/d">
                  <c:v>42794</c:v>
                </c:pt>
                <c:pt idx="34" c:formatCode="yyyy/m/d">
                  <c:v>42795</c:v>
                </c:pt>
                <c:pt idx="35" c:formatCode="yyyy/m/d">
                  <c:v>42796</c:v>
                </c:pt>
                <c:pt idx="36" c:formatCode="yyyy/m/d">
                  <c:v>42797</c:v>
                </c:pt>
                <c:pt idx="37" c:formatCode="yyyy/m/d">
                  <c:v>42798</c:v>
                </c:pt>
                <c:pt idx="38" c:formatCode="yyyy/m/d">
                  <c:v>42799</c:v>
                </c:pt>
                <c:pt idx="39" c:formatCode="yyyy/m/d">
                  <c:v>42800</c:v>
                </c:pt>
                <c:pt idx="40" c:formatCode="yyyy/m/d">
                  <c:v>42801</c:v>
                </c:pt>
                <c:pt idx="41" c:formatCode="yyyy/m/d">
                  <c:v>42802</c:v>
                </c:pt>
                <c:pt idx="42" c:formatCode="yyyy/m/d">
                  <c:v>42803</c:v>
                </c:pt>
                <c:pt idx="43" c:formatCode="yyyy/m/d">
                  <c:v>42804</c:v>
                </c:pt>
                <c:pt idx="44" c:formatCode="yyyy/m/d">
                  <c:v>42805</c:v>
                </c:pt>
                <c:pt idx="45" c:formatCode="yyyy/m/d">
                  <c:v>42806</c:v>
                </c:pt>
                <c:pt idx="46" c:formatCode="yyyy/m/d">
                  <c:v>42807</c:v>
                </c:pt>
                <c:pt idx="47" c:formatCode="yyyy/m/d">
                  <c:v>42808</c:v>
                </c:pt>
                <c:pt idx="48" c:formatCode="yyyy/m/d">
                  <c:v>42809</c:v>
                </c:pt>
                <c:pt idx="49" c:formatCode="yyyy/m/d">
                  <c:v>42810</c:v>
                </c:pt>
                <c:pt idx="50" c:formatCode="yyyy/m/d">
                  <c:v>42811</c:v>
                </c:pt>
                <c:pt idx="51" c:formatCode="yyyy/m/d">
                  <c:v>42812</c:v>
                </c:pt>
                <c:pt idx="52" c:formatCode="yyyy/m/d">
                  <c:v>42813</c:v>
                </c:pt>
                <c:pt idx="53" c:formatCode="yyyy/m/d">
                  <c:v>42814</c:v>
                </c:pt>
                <c:pt idx="54" c:formatCode="yyyy/m/d">
                  <c:v>42815</c:v>
                </c:pt>
                <c:pt idx="55" c:formatCode="yyyy/m/d">
                  <c:v>42816</c:v>
                </c:pt>
                <c:pt idx="56" c:formatCode="yyyy/m/d">
                  <c:v>42817</c:v>
                </c:pt>
                <c:pt idx="57" c:formatCode="yyyy/m/d">
                  <c:v>42818</c:v>
                </c:pt>
                <c:pt idx="58" c:formatCode="yyyy/m/d">
                  <c:v>42819</c:v>
                </c:pt>
                <c:pt idx="59" c:formatCode="yyyy/m/d">
                  <c:v>42820</c:v>
                </c:pt>
                <c:pt idx="60" c:formatCode="yyyy/m/d">
                  <c:v>42821</c:v>
                </c:pt>
                <c:pt idx="61" c:formatCode="yyyy/m/d">
                  <c:v>42822</c:v>
                </c:pt>
                <c:pt idx="62" c:formatCode="yyyy/m/d">
                  <c:v>42823</c:v>
                </c:pt>
                <c:pt idx="63" c:formatCode="yyyy/m/d">
                  <c:v>42824</c:v>
                </c:pt>
                <c:pt idx="64" c:formatCode="yyyy/m/d">
                  <c:v>42825</c:v>
                </c:pt>
                <c:pt idx="65" c:formatCode="yyyy/m/d">
                  <c:v>42826</c:v>
                </c:pt>
                <c:pt idx="66" c:formatCode="yyyy/m/d">
                  <c:v>42827</c:v>
                </c:pt>
                <c:pt idx="67" c:formatCode="yyyy/m/d">
                  <c:v>42828</c:v>
                </c:pt>
                <c:pt idx="68" c:formatCode="yyyy/m/d">
                  <c:v>42829</c:v>
                </c:pt>
                <c:pt idx="69" c:formatCode="yyyy/m/d">
                  <c:v>42830</c:v>
                </c:pt>
                <c:pt idx="70" c:formatCode="yyyy/m/d">
                  <c:v>42831</c:v>
                </c:pt>
                <c:pt idx="71" c:formatCode="yyyy/m/d">
                  <c:v>42832</c:v>
                </c:pt>
                <c:pt idx="72" c:formatCode="yyyy/m/d">
                  <c:v>42833</c:v>
                </c:pt>
                <c:pt idx="73" c:formatCode="yyyy/m/d">
                  <c:v>42834</c:v>
                </c:pt>
                <c:pt idx="74" c:formatCode="yyyy/m/d">
                  <c:v>42835</c:v>
                </c:pt>
                <c:pt idx="75" c:formatCode="yyyy/m/d">
                  <c:v>42836</c:v>
                </c:pt>
                <c:pt idx="76" c:formatCode="yyyy/m/d">
                  <c:v>42837</c:v>
                </c:pt>
                <c:pt idx="77" c:formatCode="yyyy/m/d">
                  <c:v>42838</c:v>
                </c:pt>
                <c:pt idx="78" c:formatCode="yyyy/m/d">
                  <c:v>42839</c:v>
                </c:pt>
                <c:pt idx="79" c:formatCode="yyyy/m/d">
                  <c:v>42840</c:v>
                </c:pt>
                <c:pt idx="80" c:formatCode="yyyy/m/d">
                  <c:v>42841</c:v>
                </c:pt>
                <c:pt idx="81" c:formatCode="yyyy/m/d">
                  <c:v>42842</c:v>
                </c:pt>
                <c:pt idx="82" c:formatCode="yyyy/m/d">
                  <c:v>42843</c:v>
                </c:pt>
                <c:pt idx="83" c:formatCode="yyyy/m/d">
                  <c:v>42844</c:v>
                </c:pt>
                <c:pt idx="84" c:formatCode="yyyy/m/d">
                  <c:v>42845</c:v>
                </c:pt>
                <c:pt idx="85" c:formatCode="yyyy/m/d">
                  <c:v>42846</c:v>
                </c:pt>
                <c:pt idx="86" c:formatCode="yyyy/m/d">
                  <c:v>42847</c:v>
                </c:pt>
                <c:pt idx="87" c:formatCode="yyyy/m/d">
                  <c:v>42848</c:v>
                </c:pt>
                <c:pt idx="88" c:formatCode="yyyy/m/d">
                  <c:v>42849</c:v>
                </c:pt>
                <c:pt idx="89" c:formatCode="yyyy/m/d">
                  <c:v>42850</c:v>
                </c:pt>
                <c:pt idx="90" c:formatCode="yyyy/m/d">
                  <c:v>42851</c:v>
                </c:pt>
                <c:pt idx="91" c:formatCode="yyyy/m/d">
                  <c:v>42852</c:v>
                </c:pt>
                <c:pt idx="92" c:formatCode="yyyy/m/d">
                  <c:v>42853</c:v>
                </c:pt>
                <c:pt idx="93" c:formatCode="yyyy/m/d">
                  <c:v>42854</c:v>
                </c:pt>
                <c:pt idx="94" c:formatCode="yyyy/m/d">
                  <c:v>42855</c:v>
                </c:pt>
                <c:pt idx="95" c:formatCode="yyyy/m/d">
                  <c:v>42856</c:v>
                </c:pt>
                <c:pt idx="96" c:formatCode="yyyy/m/d">
                  <c:v>42857</c:v>
                </c:pt>
                <c:pt idx="97" c:formatCode="yyyy/m/d">
                  <c:v>42858</c:v>
                </c:pt>
                <c:pt idx="98" c:formatCode="yyyy/m/d">
                  <c:v>42859</c:v>
                </c:pt>
                <c:pt idx="99" c:formatCode="yyyy/m/d">
                  <c:v>42860</c:v>
                </c:pt>
                <c:pt idx="100" c:formatCode="yyyy/m/d">
                  <c:v>42861</c:v>
                </c:pt>
                <c:pt idx="101" c:formatCode="yyyy/m/d">
                  <c:v>42862</c:v>
                </c:pt>
                <c:pt idx="102" c:formatCode="yyyy/m/d">
                  <c:v>42863</c:v>
                </c:pt>
                <c:pt idx="103" c:formatCode="yyyy/m/d">
                  <c:v>42864</c:v>
                </c:pt>
                <c:pt idx="104" c:formatCode="yyyy/m/d">
                  <c:v>42865</c:v>
                </c:pt>
                <c:pt idx="105" c:formatCode="yyyy/m/d">
                  <c:v>42866</c:v>
                </c:pt>
                <c:pt idx="106" c:formatCode="yyyy/m/d">
                  <c:v>42867</c:v>
                </c:pt>
                <c:pt idx="107" c:formatCode="yyyy/m/d">
                  <c:v>42868</c:v>
                </c:pt>
                <c:pt idx="108" c:formatCode="yyyy/m/d">
                  <c:v>42869</c:v>
                </c:pt>
                <c:pt idx="109" c:formatCode="yyyy/m/d">
                  <c:v>42870</c:v>
                </c:pt>
                <c:pt idx="110" c:formatCode="yyyy/m/d">
                  <c:v>42871</c:v>
                </c:pt>
                <c:pt idx="111" c:formatCode="yyyy/m/d">
                  <c:v>42872</c:v>
                </c:pt>
                <c:pt idx="112" c:formatCode="yyyy/m/d">
                  <c:v>42873</c:v>
                </c:pt>
                <c:pt idx="113" c:formatCode="yyyy/m/d">
                  <c:v>42874</c:v>
                </c:pt>
                <c:pt idx="114" c:formatCode="yyyy/m/d">
                  <c:v>42875</c:v>
                </c:pt>
                <c:pt idx="115" c:formatCode="yyyy/m/d">
                  <c:v>42876</c:v>
                </c:pt>
                <c:pt idx="116" c:formatCode="yyyy/m/d">
                  <c:v>42877</c:v>
                </c:pt>
                <c:pt idx="117" c:formatCode="yyyy/m/d">
                  <c:v>42878</c:v>
                </c:pt>
                <c:pt idx="118" c:formatCode="yyyy/m/d">
                  <c:v>42879</c:v>
                </c:pt>
                <c:pt idx="119" c:formatCode="yyyy/m/d">
                  <c:v>42880</c:v>
                </c:pt>
                <c:pt idx="120" c:formatCode="yyyy/m/d">
                  <c:v>42881</c:v>
                </c:pt>
                <c:pt idx="121" c:formatCode="yyyy/m/d">
                  <c:v>42882</c:v>
                </c:pt>
                <c:pt idx="122" c:formatCode="yyyy/m/d">
                  <c:v>42883</c:v>
                </c:pt>
                <c:pt idx="123" c:formatCode="yyyy/m/d">
                  <c:v>42884</c:v>
                </c:pt>
                <c:pt idx="124" c:formatCode="yyyy/m/d">
                  <c:v>42885</c:v>
                </c:pt>
                <c:pt idx="125" c:formatCode="yyyy/m/d">
                  <c:v>42886</c:v>
                </c:pt>
                <c:pt idx="126" c:formatCode="yyyy/m/d">
                  <c:v>42887</c:v>
                </c:pt>
                <c:pt idx="127" c:formatCode="yyyy/m/d">
                  <c:v>42888</c:v>
                </c:pt>
                <c:pt idx="128" c:formatCode="yyyy/m/d">
                  <c:v>42889</c:v>
                </c:pt>
                <c:pt idx="129" c:formatCode="yyyy/m/d">
                  <c:v>42890</c:v>
                </c:pt>
                <c:pt idx="130" c:formatCode="yyyy/m/d">
                  <c:v>42891</c:v>
                </c:pt>
                <c:pt idx="131" c:formatCode="yyyy/m/d">
                  <c:v>42892</c:v>
                </c:pt>
                <c:pt idx="132" c:formatCode="yyyy/m/d">
                  <c:v>42893</c:v>
                </c:pt>
                <c:pt idx="133" c:formatCode="yyyy/m/d">
                  <c:v>42894</c:v>
                </c:pt>
                <c:pt idx="134" c:formatCode="yyyy/m/d">
                  <c:v>42895</c:v>
                </c:pt>
                <c:pt idx="135" c:formatCode="yyyy/m/d">
                  <c:v>42896</c:v>
                </c:pt>
                <c:pt idx="136" c:formatCode="yyyy/m/d">
                  <c:v>42897</c:v>
                </c:pt>
                <c:pt idx="137" c:formatCode="yyyy/m/d">
                  <c:v>42898</c:v>
                </c:pt>
                <c:pt idx="138" c:formatCode="yyyy/m/d">
                  <c:v>42899</c:v>
                </c:pt>
                <c:pt idx="139" c:formatCode="yyyy/m/d">
                  <c:v>42900</c:v>
                </c:pt>
                <c:pt idx="140" c:formatCode="yyyy/m/d">
                  <c:v>42901</c:v>
                </c:pt>
                <c:pt idx="141" c:formatCode="yyyy/m/d">
                  <c:v>42902</c:v>
                </c:pt>
                <c:pt idx="142" c:formatCode="yyyy/m/d">
                  <c:v>42903</c:v>
                </c:pt>
                <c:pt idx="143" c:formatCode="yyyy/m/d">
                  <c:v>42904</c:v>
                </c:pt>
                <c:pt idx="144" c:formatCode="yyyy/m/d">
                  <c:v>42905</c:v>
                </c:pt>
                <c:pt idx="145" c:formatCode="yyyy/m/d">
                  <c:v>42906</c:v>
                </c:pt>
                <c:pt idx="146" c:formatCode="yyyy/m/d">
                  <c:v>42907</c:v>
                </c:pt>
                <c:pt idx="147" c:formatCode="yyyy/m/d">
                  <c:v>42908</c:v>
                </c:pt>
                <c:pt idx="148" c:formatCode="yyyy/m/d">
                  <c:v>42909</c:v>
                </c:pt>
                <c:pt idx="149" c:formatCode="yyyy/m/d">
                  <c:v>42910</c:v>
                </c:pt>
                <c:pt idx="150" c:formatCode="yyyy/m/d">
                  <c:v>42911</c:v>
                </c:pt>
                <c:pt idx="151" c:formatCode="yyyy/m/d">
                  <c:v>42912</c:v>
                </c:pt>
                <c:pt idx="152" c:formatCode="yyyy/m/d">
                  <c:v>42913</c:v>
                </c:pt>
                <c:pt idx="153" c:formatCode="yyyy/m/d">
                  <c:v>42914</c:v>
                </c:pt>
                <c:pt idx="154" c:formatCode="yyyy/m/d">
                  <c:v>42915</c:v>
                </c:pt>
                <c:pt idx="155" c:formatCode="yyyy/m/d">
                  <c:v>42916</c:v>
                </c:pt>
                <c:pt idx="156" c:formatCode="yyyy/m/d">
                  <c:v>42917</c:v>
                </c:pt>
                <c:pt idx="157" c:formatCode="yyyy/m/d">
                  <c:v>42918</c:v>
                </c:pt>
                <c:pt idx="158" c:formatCode="yyyy/m/d">
                  <c:v>42919</c:v>
                </c:pt>
                <c:pt idx="159" c:formatCode="yyyy/m/d">
                  <c:v>42920</c:v>
                </c:pt>
                <c:pt idx="160" c:formatCode="yyyy/m/d">
                  <c:v>42921</c:v>
                </c:pt>
                <c:pt idx="161" c:formatCode="yyyy/m/d">
                  <c:v>42922</c:v>
                </c:pt>
                <c:pt idx="162" c:formatCode="yyyy/m/d">
                  <c:v>42923</c:v>
                </c:pt>
                <c:pt idx="163" c:formatCode="yyyy/m/d">
                  <c:v>42924</c:v>
                </c:pt>
                <c:pt idx="164" c:formatCode="yyyy/m/d">
                  <c:v>42925</c:v>
                </c:pt>
                <c:pt idx="165" c:formatCode="yyyy/m/d">
                  <c:v>42926</c:v>
                </c:pt>
                <c:pt idx="166" c:formatCode="yyyy/m/d">
                  <c:v>42927</c:v>
                </c:pt>
                <c:pt idx="167" c:formatCode="yyyy/m/d">
                  <c:v>42928</c:v>
                </c:pt>
                <c:pt idx="168" c:formatCode="yyyy/m/d">
                  <c:v>42929</c:v>
                </c:pt>
                <c:pt idx="169" c:formatCode="yyyy/m/d">
                  <c:v>42930</c:v>
                </c:pt>
                <c:pt idx="170" c:formatCode="yyyy/m/d">
                  <c:v>42931</c:v>
                </c:pt>
                <c:pt idx="171" c:formatCode="yyyy/m/d">
                  <c:v>42932</c:v>
                </c:pt>
                <c:pt idx="172" c:formatCode="yyyy/m/d">
                  <c:v>42933</c:v>
                </c:pt>
                <c:pt idx="173" c:formatCode="yyyy/m/d">
                  <c:v>42934</c:v>
                </c:pt>
                <c:pt idx="174" c:formatCode="yyyy/m/d">
                  <c:v>42935</c:v>
                </c:pt>
                <c:pt idx="175" c:formatCode="yyyy/m/d">
                  <c:v>42936</c:v>
                </c:pt>
                <c:pt idx="176" c:formatCode="yyyy/m/d">
                  <c:v>42937</c:v>
                </c:pt>
                <c:pt idx="177" c:formatCode="yyyy/m/d">
                  <c:v>42938</c:v>
                </c:pt>
                <c:pt idx="178" c:formatCode="yyyy/m/d">
                  <c:v>42939</c:v>
                </c:pt>
                <c:pt idx="179" c:formatCode="yyyy/m/d">
                  <c:v>42940</c:v>
                </c:pt>
                <c:pt idx="180" c:formatCode="yyyy/m/d">
                  <c:v>42941</c:v>
                </c:pt>
                <c:pt idx="181" c:formatCode="yyyy/m/d">
                  <c:v>42942</c:v>
                </c:pt>
                <c:pt idx="182" c:formatCode="yyyy/m/d">
                  <c:v>42943</c:v>
                </c:pt>
                <c:pt idx="183" c:formatCode="yyyy/m/d">
                  <c:v>42944</c:v>
                </c:pt>
                <c:pt idx="184" c:formatCode="yyyy/m/d">
                  <c:v>42945</c:v>
                </c:pt>
                <c:pt idx="185" c:formatCode="yyyy/m/d">
                  <c:v>42946</c:v>
                </c:pt>
                <c:pt idx="186" c:formatCode="yyyy/m/d">
                  <c:v>42947</c:v>
                </c:pt>
                <c:pt idx="187" c:formatCode="yyyy/m/d">
                  <c:v>42948</c:v>
                </c:pt>
                <c:pt idx="188" c:formatCode="yyyy/m/d">
                  <c:v>42949</c:v>
                </c:pt>
                <c:pt idx="189" c:formatCode="yyyy/m/d">
                  <c:v>42950</c:v>
                </c:pt>
                <c:pt idx="190" c:formatCode="yyyy/m/d">
                  <c:v>42951</c:v>
                </c:pt>
                <c:pt idx="191" c:formatCode="yyyy/m/d">
                  <c:v>42952</c:v>
                </c:pt>
                <c:pt idx="192" c:formatCode="yyyy/m/d">
                  <c:v>42953</c:v>
                </c:pt>
                <c:pt idx="193" c:formatCode="yyyy/m/d">
                  <c:v>42954</c:v>
                </c:pt>
                <c:pt idx="194" c:formatCode="yyyy/m/d">
                  <c:v>42955</c:v>
                </c:pt>
                <c:pt idx="195" c:formatCode="yyyy/m/d">
                  <c:v>42956</c:v>
                </c:pt>
                <c:pt idx="196" c:formatCode="yyyy/m/d">
                  <c:v>42957</c:v>
                </c:pt>
                <c:pt idx="197" c:formatCode="yyyy/m/d">
                  <c:v>42958</c:v>
                </c:pt>
                <c:pt idx="198" c:formatCode="yyyy/m/d">
                  <c:v>42959</c:v>
                </c:pt>
                <c:pt idx="199" c:formatCode="yyyy/m/d">
                  <c:v>42960</c:v>
                </c:pt>
                <c:pt idx="200" c:formatCode="yyyy/m/d">
                  <c:v>42961</c:v>
                </c:pt>
                <c:pt idx="201" c:formatCode="yyyy/m/d">
                  <c:v>42962</c:v>
                </c:pt>
                <c:pt idx="202" c:formatCode="yyyy/m/d">
                  <c:v>42963</c:v>
                </c:pt>
                <c:pt idx="203" c:formatCode="yyyy/m/d">
                  <c:v>42964</c:v>
                </c:pt>
                <c:pt idx="204" c:formatCode="yyyy/m/d">
                  <c:v>42965</c:v>
                </c:pt>
                <c:pt idx="205" c:formatCode="yyyy/m/d">
                  <c:v>42966</c:v>
                </c:pt>
                <c:pt idx="206" c:formatCode="yyyy/m/d">
                  <c:v>42967</c:v>
                </c:pt>
                <c:pt idx="207" c:formatCode="yyyy/m/d">
                  <c:v>42968</c:v>
                </c:pt>
                <c:pt idx="208" c:formatCode="yyyy/m/d">
                  <c:v>42969</c:v>
                </c:pt>
                <c:pt idx="209" c:formatCode="yyyy/m/d">
                  <c:v>42970</c:v>
                </c:pt>
                <c:pt idx="210" c:formatCode="yyyy/m/d">
                  <c:v>42971</c:v>
                </c:pt>
                <c:pt idx="211" c:formatCode="yyyy/m/d">
                  <c:v>42972</c:v>
                </c:pt>
                <c:pt idx="212" c:formatCode="yyyy/m/d">
                  <c:v>42973</c:v>
                </c:pt>
                <c:pt idx="213" c:formatCode="yyyy/m/d">
                  <c:v>42974</c:v>
                </c:pt>
                <c:pt idx="214" c:formatCode="yyyy/m/d">
                  <c:v>42975</c:v>
                </c:pt>
                <c:pt idx="215" c:formatCode="yyyy/m/d">
                  <c:v>42976</c:v>
                </c:pt>
                <c:pt idx="216" c:formatCode="yyyy/m/d">
                  <c:v>42977</c:v>
                </c:pt>
                <c:pt idx="217" c:formatCode="yyyy/m/d">
                  <c:v>42978</c:v>
                </c:pt>
                <c:pt idx="218" c:formatCode="yyyy/m/d">
                  <c:v>42979</c:v>
                </c:pt>
                <c:pt idx="219" c:formatCode="yyyy/m/d">
                  <c:v>42980</c:v>
                </c:pt>
                <c:pt idx="220" c:formatCode="yyyy/m/d">
                  <c:v>42981</c:v>
                </c:pt>
                <c:pt idx="221" c:formatCode="yyyy/m/d">
                  <c:v>42982</c:v>
                </c:pt>
                <c:pt idx="222" c:formatCode="yyyy/m/d">
                  <c:v>42983</c:v>
                </c:pt>
                <c:pt idx="223" c:formatCode="yyyy/m/d">
                  <c:v>42984</c:v>
                </c:pt>
                <c:pt idx="224" c:formatCode="yyyy/m/d">
                  <c:v>42985</c:v>
                </c:pt>
                <c:pt idx="225" c:formatCode="yyyy/m/d">
                  <c:v>42986</c:v>
                </c:pt>
                <c:pt idx="226" c:formatCode="yyyy/m/d">
                  <c:v>42987</c:v>
                </c:pt>
                <c:pt idx="227" c:formatCode="yyyy/m/d">
                  <c:v>42988</c:v>
                </c:pt>
                <c:pt idx="228" c:formatCode="yyyy/m/d">
                  <c:v>42989</c:v>
                </c:pt>
                <c:pt idx="229" c:formatCode="yyyy/m/d">
                  <c:v>42990</c:v>
                </c:pt>
                <c:pt idx="230" c:formatCode="yyyy/m/d">
                  <c:v>42991</c:v>
                </c:pt>
                <c:pt idx="231" c:formatCode="yyyy/m/d">
                  <c:v>42992</c:v>
                </c:pt>
                <c:pt idx="232" c:formatCode="yyyy/m/d">
                  <c:v>42993</c:v>
                </c:pt>
                <c:pt idx="233" c:formatCode="yyyy/m/d">
                  <c:v>42994</c:v>
                </c:pt>
                <c:pt idx="234" c:formatCode="yyyy/m/d">
                  <c:v>42995</c:v>
                </c:pt>
                <c:pt idx="235" c:formatCode="yyyy/m/d">
                  <c:v>42996</c:v>
                </c:pt>
                <c:pt idx="236" c:formatCode="yyyy/m/d">
                  <c:v>42997</c:v>
                </c:pt>
                <c:pt idx="237" c:formatCode="yyyy/m/d">
                  <c:v>42998</c:v>
                </c:pt>
                <c:pt idx="238" c:formatCode="yyyy/m/d">
                  <c:v>42999</c:v>
                </c:pt>
                <c:pt idx="239" c:formatCode="yyyy/m/d">
                  <c:v>43000</c:v>
                </c:pt>
                <c:pt idx="240" c:formatCode="yyyy/m/d">
                  <c:v>43001</c:v>
                </c:pt>
                <c:pt idx="241" c:formatCode="yyyy/m/d">
                  <c:v>43002</c:v>
                </c:pt>
                <c:pt idx="242" c:formatCode="yyyy/m/d">
                  <c:v>43003</c:v>
                </c:pt>
                <c:pt idx="243" c:formatCode="yyyy/m/d">
                  <c:v>43004</c:v>
                </c:pt>
                <c:pt idx="244" c:formatCode="yyyy/m/d">
                  <c:v>43005</c:v>
                </c:pt>
                <c:pt idx="245" c:formatCode="yyyy/m/d">
                  <c:v>43006</c:v>
                </c:pt>
                <c:pt idx="246" c:formatCode="yyyy/m/d">
                  <c:v>43007</c:v>
                </c:pt>
                <c:pt idx="247" c:formatCode="yyyy/m/d">
                  <c:v>43008</c:v>
                </c:pt>
                <c:pt idx="248" c:formatCode="yyyy/m/d">
                  <c:v>43009</c:v>
                </c:pt>
                <c:pt idx="249" c:formatCode="yyyy/m/d">
                  <c:v>43010</c:v>
                </c:pt>
                <c:pt idx="250" c:formatCode="yyyy/m/d">
                  <c:v>43011</c:v>
                </c:pt>
                <c:pt idx="251" c:formatCode="yyyy/m/d">
                  <c:v>43012</c:v>
                </c:pt>
                <c:pt idx="252" c:formatCode="yyyy/m/d">
                  <c:v>43013</c:v>
                </c:pt>
                <c:pt idx="253" c:formatCode="yyyy/m/d">
                  <c:v>43014</c:v>
                </c:pt>
                <c:pt idx="254" c:formatCode="yyyy/m/d">
                  <c:v>43015</c:v>
                </c:pt>
                <c:pt idx="255" c:formatCode="yyyy/m/d">
                  <c:v>43016</c:v>
                </c:pt>
                <c:pt idx="256" c:formatCode="yyyy/m/d">
                  <c:v>43017</c:v>
                </c:pt>
                <c:pt idx="257" c:formatCode="yyyy/m/d">
                  <c:v>43018</c:v>
                </c:pt>
                <c:pt idx="258" c:formatCode="yyyy/m/d">
                  <c:v>43019</c:v>
                </c:pt>
                <c:pt idx="259" c:formatCode="yyyy/m/d">
                  <c:v>43020</c:v>
                </c:pt>
                <c:pt idx="260" c:formatCode="yyyy/m/d">
                  <c:v>43021</c:v>
                </c:pt>
                <c:pt idx="261" c:formatCode="yyyy/m/d">
                  <c:v>43022</c:v>
                </c:pt>
                <c:pt idx="262" c:formatCode="yyyy/m/d">
                  <c:v>43023</c:v>
                </c:pt>
                <c:pt idx="263" c:formatCode="yyyy/m/d">
                  <c:v>43024</c:v>
                </c:pt>
                <c:pt idx="264" c:formatCode="yyyy/m/d">
                  <c:v>43025</c:v>
                </c:pt>
                <c:pt idx="265" c:formatCode="yyyy/m/d">
                  <c:v>43026</c:v>
                </c:pt>
                <c:pt idx="266" c:formatCode="yyyy/m/d">
                  <c:v>43027</c:v>
                </c:pt>
                <c:pt idx="267" c:formatCode="yyyy/m/d">
                  <c:v>43028</c:v>
                </c:pt>
                <c:pt idx="268" c:formatCode="yyyy/m/d">
                  <c:v>43029</c:v>
                </c:pt>
                <c:pt idx="269" c:formatCode="yyyy/m/d">
                  <c:v>43030</c:v>
                </c:pt>
                <c:pt idx="270" c:formatCode="yyyy/m/d">
                  <c:v>43031</c:v>
                </c:pt>
                <c:pt idx="271" c:formatCode="yyyy/m/d">
                  <c:v>43032</c:v>
                </c:pt>
                <c:pt idx="272" c:formatCode="yyyy/m/d">
                  <c:v>43033</c:v>
                </c:pt>
                <c:pt idx="273" c:formatCode="yyyy/m/d">
                  <c:v>43034</c:v>
                </c:pt>
                <c:pt idx="274" c:formatCode="yyyy/m/d">
                  <c:v>43035</c:v>
                </c:pt>
                <c:pt idx="275" c:formatCode="yyyy/m/d">
                  <c:v>43036</c:v>
                </c:pt>
                <c:pt idx="276" c:formatCode="yyyy/m/d">
                  <c:v>43037</c:v>
                </c:pt>
                <c:pt idx="277" c:formatCode="yyyy/m/d">
                  <c:v>43038</c:v>
                </c:pt>
                <c:pt idx="278" c:formatCode="yyyy/m/d">
                  <c:v>43039</c:v>
                </c:pt>
                <c:pt idx="279" c:formatCode="yyyy/m/d">
                  <c:v>43040</c:v>
                </c:pt>
                <c:pt idx="280" c:formatCode="yyyy/m/d">
                  <c:v>43041</c:v>
                </c:pt>
                <c:pt idx="281" c:formatCode="yyyy/m/d">
                  <c:v>43042</c:v>
                </c:pt>
                <c:pt idx="282" c:formatCode="yyyy/m/d">
                  <c:v>43043</c:v>
                </c:pt>
                <c:pt idx="283" c:formatCode="yyyy/m/d">
                  <c:v>43044</c:v>
                </c:pt>
                <c:pt idx="284" c:formatCode="yyyy/m/d">
                  <c:v>43045</c:v>
                </c:pt>
                <c:pt idx="285" c:formatCode="yyyy/m/d">
                  <c:v>43046</c:v>
                </c:pt>
                <c:pt idx="286" c:formatCode="yyyy/m/d">
                  <c:v>43047</c:v>
                </c:pt>
                <c:pt idx="287" c:formatCode="yyyy/m/d">
                  <c:v>43048</c:v>
                </c:pt>
                <c:pt idx="288" c:formatCode="yyyy/m/d">
                  <c:v>43049</c:v>
                </c:pt>
                <c:pt idx="289" c:formatCode="yyyy/m/d">
                  <c:v>43050</c:v>
                </c:pt>
                <c:pt idx="290" c:formatCode="yyyy/m/d">
                  <c:v>43051</c:v>
                </c:pt>
                <c:pt idx="291" c:formatCode="yyyy/m/d">
                  <c:v>43052</c:v>
                </c:pt>
                <c:pt idx="292" c:formatCode="yyyy/m/d">
                  <c:v>43053</c:v>
                </c:pt>
                <c:pt idx="293" c:formatCode="yyyy/m/d">
                  <c:v>43054</c:v>
                </c:pt>
                <c:pt idx="294" c:formatCode="yyyy/m/d">
                  <c:v>43055</c:v>
                </c:pt>
                <c:pt idx="295" c:formatCode="yyyy/m/d">
                  <c:v>43056</c:v>
                </c:pt>
              </c:numCache>
            </c:numRef>
          </c:cat>
          <c:val>
            <c:numRef>
              <c:f>[宏运1号17年.xlsx]Sheet1!$B$2:$B$297</c:f>
              <c:numCache>
                <c:formatCode>0.000_ </c:formatCode>
                <c:ptCount val="296"/>
                <c:pt idx="0">
                  <c:v>1.000047341223</c:v>
                </c:pt>
                <c:pt idx="1">
                  <c:v>1.00006180725415</c:v>
                </c:pt>
                <c:pt idx="2">
                  <c:v>1.00007627328529</c:v>
                </c:pt>
                <c:pt idx="3">
                  <c:v>1.00009073931644</c:v>
                </c:pt>
                <c:pt idx="4">
                  <c:v>1.00010520534758</c:v>
                </c:pt>
                <c:pt idx="5">
                  <c:v>1.00011967137873</c:v>
                </c:pt>
                <c:pt idx="6">
                  <c:v>1.00013413740988</c:v>
                </c:pt>
                <c:pt idx="7">
                  <c:v>1.00014860344102</c:v>
                </c:pt>
                <c:pt idx="8">
                  <c:v>1.00016306947217</c:v>
                </c:pt>
                <c:pt idx="9">
                  <c:v>1.00017753550331</c:v>
                </c:pt>
                <c:pt idx="10">
                  <c:v>1.00019199680081</c:v>
                </c:pt>
                <c:pt idx="11">
                  <c:v>1.00020645809831</c:v>
                </c:pt>
                <c:pt idx="12">
                  <c:v>1.00022091939581</c:v>
                </c:pt>
                <c:pt idx="13">
                  <c:v>1.0002353806933</c:v>
                </c:pt>
                <c:pt idx="14">
                  <c:v>1.0002498419908</c:v>
                </c:pt>
                <c:pt idx="15">
                  <c:v>1.0002643032883</c:v>
                </c:pt>
                <c:pt idx="16">
                  <c:v>1.00027876458579</c:v>
                </c:pt>
                <c:pt idx="17">
                  <c:v>1.00030506947293</c:v>
                </c:pt>
                <c:pt idx="18">
                  <c:v>1.00066470371713</c:v>
                </c:pt>
                <c:pt idx="19">
                  <c:v>0.997202588624323</c:v>
                </c:pt>
                <c:pt idx="20">
                  <c:v>0.996282409874165</c:v>
                </c:pt>
                <c:pt idx="21">
                  <c:v>0.996022215393145</c:v>
                </c:pt>
                <c:pt idx="22">
                  <c:v>0.997015765701798</c:v>
                </c:pt>
                <c:pt idx="23">
                  <c:v>0.996982933112784</c:v>
                </c:pt>
                <c:pt idx="24">
                  <c:v>0.996950100523769</c:v>
                </c:pt>
                <c:pt idx="25">
                  <c:v>1.01052874763933</c:v>
                </c:pt>
                <c:pt idx="26">
                  <c:v>1.01338925382166</c:v>
                </c:pt>
                <c:pt idx="27">
                  <c:v>1.00882699137984</c:v>
                </c:pt>
                <c:pt idx="28">
                  <c:v>1.0119612160782</c:v>
                </c:pt>
                <c:pt idx="29">
                  <c:v>1.0072390178398</c:v>
                </c:pt>
                <c:pt idx="30">
                  <c:v>1.00720603850767</c:v>
                </c:pt>
                <c:pt idx="31">
                  <c:v>1.00717305917554</c:v>
                </c:pt>
                <c:pt idx="32">
                  <c:v>1.01157483671751</c:v>
                </c:pt>
                <c:pt idx="33">
                  <c:v>1.00993528533868</c:v>
                </c:pt>
                <c:pt idx="34">
                  <c:v>1.00931830153647</c:v>
                </c:pt>
                <c:pt idx="35">
                  <c:v>1.0035685985256</c:v>
                </c:pt>
                <c:pt idx="36">
                  <c:v>1.00353567599726</c:v>
                </c:pt>
                <c:pt idx="37">
                  <c:v>1.00350275346891</c:v>
                </c:pt>
                <c:pt idx="38">
                  <c:v>1.00346983094057</c:v>
                </c:pt>
                <c:pt idx="39">
                  <c:v>1.0035488355413</c:v>
                </c:pt>
                <c:pt idx="40">
                  <c:v>1.00280756978629</c:v>
                </c:pt>
                <c:pt idx="41">
                  <c:v>0.99540218312102</c:v>
                </c:pt>
                <c:pt idx="42">
                  <c:v>0.995904730960223</c:v>
                </c:pt>
                <c:pt idx="43">
                  <c:v>0.98894042570273</c:v>
                </c:pt>
                <c:pt idx="44">
                  <c:v>0.988907697253992</c:v>
                </c:pt>
                <c:pt idx="45">
                  <c:v>0.988874968805254</c:v>
                </c:pt>
                <c:pt idx="46">
                  <c:v>0.985115481152693</c:v>
                </c:pt>
                <c:pt idx="47">
                  <c:v>0.981914871761664</c:v>
                </c:pt>
                <c:pt idx="48">
                  <c:v>0.984325676561508</c:v>
                </c:pt>
                <c:pt idx="49">
                  <c:v>0.989446760461081</c:v>
                </c:pt>
                <c:pt idx="50">
                  <c:v>1.01762556193147</c:v>
                </c:pt>
                <c:pt idx="51">
                  <c:v>1.01759244532352</c:v>
                </c:pt>
                <c:pt idx="52">
                  <c:v>1.01755932871556</c:v>
                </c:pt>
                <c:pt idx="53">
                  <c:v>1.02140333566986</c:v>
                </c:pt>
                <c:pt idx="54">
                  <c:v>1.01800842892464</c:v>
                </c:pt>
                <c:pt idx="55">
                  <c:v>1.02160538200736</c:v>
                </c:pt>
                <c:pt idx="56">
                  <c:v>1.02157222753022</c:v>
                </c:pt>
                <c:pt idx="57">
                  <c:v>1.02153907305308</c:v>
                </c:pt>
                <c:pt idx="58">
                  <c:v>1.02150591857594</c:v>
                </c:pt>
                <c:pt idx="59">
                  <c:v>1.0214727640988</c:v>
                </c:pt>
                <c:pt idx="60">
                  <c:v>1.01304736129367</c:v>
                </c:pt>
                <c:pt idx="61">
                  <c:v>1.01443051931158</c:v>
                </c:pt>
                <c:pt idx="62">
                  <c:v>1.01554897641469</c:v>
                </c:pt>
                <c:pt idx="63">
                  <c:v>1.01417600520929</c:v>
                </c:pt>
                <c:pt idx="64">
                  <c:v>1.01590492788002</c:v>
                </c:pt>
                <c:pt idx="65">
                  <c:v>1.01587184914126</c:v>
                </c:pt>
                <c:pt idx="66">
                  <c:v>1.0158387704025</c:v>
                </c:pt>
                <c:pt idx="67">
                  <c:v>1.01580569166374</c:v>
                </c:pt>
                <c:pt idx="68">
                  <c:v>1.01577261292498</c:v>
                </c:pt>
                <c:pt idx="69">
                  <c:v>1.01581230930495</c:v>
                </c:pt>
                <c:pt idx="70">
                  <c:v>1.0153626694599</c:v>
                </c:pt>
                <c:pt idx="71">
                  <c:v>1.03004728631267</c:v>
                </c:pt>
                <c:pt idx="72">
                  <c:v>1.03001425017675</c:v>
                </c:pt>
                <c:pt idx="73">
                  <c:v>1.02998121404084</c:v>
                </c:pt>
                <c:pt idx="74">
                  <c:v>1.03498363009525</c:v>
                </c:pt>
                <c:pt idx="75">
                  <c:v>1.03203952293907</c:v>
                </c:pt>
                <c:pt idx="76">
                  <c:v>1.0373299531293</c:v>
                </c:pt>
                <c:pt idx="77">
                  <c:v>1.03723818661104</c:v>
                </c:pt>
                <c:pt idx="78">
                  <c:v>1.03848378952455</c:v>
                </c:pt>
                <c:pt idx="79">
                  <c:v>1.03845063504741</c:v>
                </c:pt>
                <c:pt idx="80">
                  <c:v>1.03841748057026</c:v>
                </c:pt>
                <c:pt idx="81">
                  <c:v>1.04421568454812</c:v>
                </c:pt>
                <c:pt idx="82">
                  <c:v>1.07368082671475</c:v>
                </c:pt>
                <c:pt idx="83">
                  <c:v>1.07689231403103</c:v>
                </c:pt>
                <c:pt idx="84">
                  <c:v>1.06860076461685</c:v>
                </c:pt>
                <c:pt idx="85">
                  <c:v>1.06450010868458</c:v>
                </c:pt>
                <c:pt idx="86">
                  <c:v>1.06446659918377</c:v>
                </c:pt>
                <c:pt idx="87">
                  <c:v>1.06443308968296</c:v>
                </c:pt>
                <c:pt idx="88">
                  <c:v>1.05329483740673</c:v>
                </c:pt>
                <c:pt idx="89">
                  <c:v>1.05326147938269</c:v>
                </c:pt>
                <c:pt idx="90">
                  <c:v>1.05322812135864</c:v>
                </c:pt>
                <c:pt idx="91">
                  <c:v>1.05319476806824</c:v>
                </c:pt>
                <c:pt idx="92">
                  <c:v>1.05316141477785</c:v>
                </c:pt>
                <c:pt idx="93">
                  <c:v>1.05312806148745</c:v>
                </c:pt>
                <c:pt idx="94">
                  <c:v>1.05309470819705</c:v>
                </c:pt>
                <c:pt idx="95">
                  <c:v>1.05306135490665</c:v>
                </c:pt>
                <c:pt idx="96">
                  <c:v>1.05302800161626</c:v>
                </c:pt>
                <c:pt idx="97">
                  <c:v>1.05495006189719</c:v>
                </c:pt>
                <c:pt idx="98">
                  <c:v>1.08025916917266</c:v>
                </c:pt>
                <c:pt idx="99">
                  <c:v>1.07936457106135</c:v>
                </c:pt>
                <c:pt idx="100">
                  <c:v>1.07933085801363</c:v>
                </c:pt>
                <c:pt idx="101">
                  <c:v>1.07929714496592</c:v>
                </c:pt>
                <c:pt idx="102">
                  <c:v>1.07815777933546</c:v>
                </c:pt>
                <c:pt idx="103">
                  <c:v>1.08116692682801</c:v>
                </c:pt>
                <c:pt idx="104">
                  <c:v>1.08113319011205</c:v>
                </c:pt>
                <c:pt idx="105">
                  <c:v>1.09074737310886</c:v>
                </c:pt>
                <c:pt idx="106">
                  <c:v>1.09127825657059</c:v>
                </c:pt>
                <c:pt idx="107">
                  <c:v>1.09124437784516</c:v>
                </c:pt>
                <c:pt idx="108">
                  <c:v>1.09121050385338</c:v>
                </c:pt>
                <c:pt idx="109">
                  <c:v>1.12598326408952</c:v>
                </c:pt>
                <c:pt idx="110">
                  <c:v>1.12906910142846</c:v>
                </c:pt>
                <c:pt idx="111">
                  <c:v>1.13533409052782</c:v>
                </c:pt>
                <c:pt idx="112">
                  <c:v>1.12399947229282</c:v>
                </c:pt>
                <c:pt idx="113">
                  <c:v>1.12231034067503</c:v>
                </c:pt>
                <c:pt idx="114">
                  <c:v>1.12227604065485</c:v>
                </c:pt>
                <c:pt idx="115">
                  <c:v>1.12224174063467</c:v>
                </c:pt>
                <c:pt idx="116">
                  <c:v>1.11768945199114</c:v>
                </c:pt>
                <c:pt idx="117">
                  <c:v>1.11773446425887</c:v>
                </c:pt>
                <c:pt idx="118">
                  <c:v>1.09913205233219</c:v>
                </c:pt>
                <c:pt idx="119">
                  <c:v>1.09909806946649</c:v>
                </c:pt>
                <c:pt idx="120">
                  <c:v>1.09906408660078</c:v>
                </c:pt>
                <c:pt idx="121">
                  <c:v>1.09903010373508</c:v>
                </c:pt>
                <c:pt idx="122">
                  <c:v>1.09899612086937</c:v>
                </c:pt>
                <c:pt idx="123">
                  <c:v>1.09896213800366</c:v>
                </c:pt>
                <c:pt idx="124">
                  <c:v>1.09892815513796</c:v>
                </c:pt>
                <c:pt idx="125">
                  <c:v>1.10338303475369</c:v>
                </c:pt>
                <c:pt idx="126">
                  <c:v>1.09312324831321</c:v>
                </c:pt>
                <c:pt idx="127">
                  <c:v>1.10183436470076</c:v>
                </c:pt>
                <c:pt idx="128">
                  <c:v>1.10180033923222</c:v>
                </c:pt>
                <c:pt idx="129">
                  <c:v>1.10176631376367</c:v>
                </c:pt>
                <c:pt idx="130">
                  <c:v>1.10326737750926</c:v>
                </c:pt>
                <c:pt idx="131">
                  <c:v>1.1054065750005</c:v>
                </c:pt>
                <c:pt idx="132">
                  <c:v>1.10585642785976</c:v>
                </c:pt>
                <c:pt idx="133">
                  <c:v>1.10582235032107</c:v>
                </c:pt>
                <c:pt idx="134">
                  <c:v>1.10577838418976</c:v>
                </c:pt>
                <c:pt idx="135">
                  <c:v>1.10574430665108</c:v>
                </c:pt>
                <c:pt idx="136">
                  <c:v>1.1057102291124</c:v>
                </c:pt>
                <c:pt idx="137">
                  <c:v>1.10566540145698</c:v>
                </c:pt>
                <c:pt idx="138">
                  <c:v>1.10647259747435</c:v>
                </c:pt>
                <c:pt idx="139">
                  <c:v>1.11065100359038</c:v>
                </c:pt>
                <c:pt idx="140">
                  <c:v>1.11083220293797</c:v>
                </c:pt>
                <c:pt idx="141">
                  <c:v>1.12885168019922</c:v>
                </c:pt>
                <c:pt idx="142">
                  <c:v>1.11076366443504</c:v>
                </c:pt>
                <c:pt idx="143">
                  <c:v>1.11072952062527</c:v>
                </c:pt>
                <c:pt idx="144">
                  <c:v>1.13044610570276</c:v>
                </c:pt>
                <c:pt idx="145">
                  <c:v>1.13367861988761</c:v>
                </c:pt>
                <c:pt idx="146">
                  <c:v>1.13389175243092</c:v>
                </c:pt>
                <c:pt idx="147">
                  <c:v>1.1351261129282</c:v>
                </c:pt>
                <c:pt idx="148">
                  <c:v>1.13530961756282</c:v>
                </c:pt>
                <c:pt idx="149">
                  <c:v>1.13527513293033</c:v>
                </c:pt>
                <c:pt idx="150">
                  <c:v>1.13524064829784</c:v>
                </c:pt>
                <c:pt idx="151">
                  <c:v>1.13369290130645</c:v>
                </c:pt>
                <c:pt idx="152">
                  <c:v>1.1330169741077</c:v>
                </c:pt>
                <c:pt idx="153">
                  <c:v>1.13237477415761</c:v>
                </c:pt>
                <c:pt idx="154">
                  <c:v>1.15320852405205</c:v>
                </c:pt>
                <c:pt idx="155">
                  <c:v>1.15516019330708</c:v>
                </c:pt>
                <c:pt idx="156">
                  <c:v>1.15512544359024</c:v>
                </c:pt>
                <c:pt idx="157">
                  <c:v>1.15509069387341</c:v>
                </c:pt>
                <c:pt idx="158">
                  <c:v>1.15256040230714</c:v>
                </c:pt>
                <c:pt idx="159">
                  <c:v>1.15518639287052</c:v>
                </c:pt>
                <c:pt idx="160">
                  <c:v>1.12303904214235</c:v>
                </c:pt>
                <c:pt idx="161">
                  <c:v>1.12300660717985</c:v>
                </c:pt>
                <c:pt idx="162">
                  <c:v>1.12297417221734</c:v>
                </c:pt>
                <c:pt idx="163">
                  <c:v>1.12294173725484</c:v>
                </c:pt>
                <c:pt idx="164">
                  <c:v>1.12290930229234</c:v>
                </c:pt>
                <c:pt idx="165">
                  <c:v>1.12287686732983</c:v>
                </c:pt>
                <c:pt idx="166">
                  <c:v>1.12284443236733</c:v>
                </c:pt>
                <c:pt idx="167">
                  <c:v>1.12281199740482</c:v>
                </c:pt>
                <c:pt idx="168">
                  <c:v>1.12728903049757</c:v>
                </c:pt>
                <c:pt idx="169">
                  <c:v>1.15425882489437</c:v>
                </c:pt>
                <c:pt idx="170">
                  <c:v>1.15422595916982</c:v>
                </c:pt>
                <c:pt idx="171">
                  <c:v>1.15419309344526</c:v>
                </c:pt>
                <c:pt idx="172">
                  <c:v>1.16017053704005</c:v>
                </c:pt>
                <c:pt idx="173">
                  <c:v>1.15827394379038</c:v>
                </c:pt>
                <c:pt idx="174">
                  <c:v>1.15367663341184</c:v>
                </c:pt>
                <c:pt idx="175">
                  <c:v>1.15138733191286</c:v>
                </c:pt>
                <c:pt idx="176">
                  <c:v>1.14327310025414</c:v>
                </c:pt>
                <c:pt idx="177">
                  <c:v>1.14324038600635</c:v>
                </c:pt>
                <c:pt idx="178">
                  <c:v>1.14320767175856</c:v>
                </c:pt>
                <c:pt idx="179">
                  <c:v>1.14589689085417</c:v>
                </c:pt>
                <c:pt idx="180">
                  <c:v>1.14202487963278</c:v>
                </c:pt>
                <c:pt idx="181">
                  <c:v>1.14285843260742</c:v>
                </c:pt>
                <c:pt idx="182">
                  <c:v>1.13986096302679</c:v>
                </c:pt>
                <c:pt idx="183">
                  <c:v>1.13982829611549</c:v>
                </c:pt>
                <c:pt idx="184">
                  <c:v>1.13979562920419</c:v>
                </c:pt>
                <c:pt idx="185">
                  <c:v>1.13976296229289</c:v>
                </c:pt>
                <c:pt idx="186">
                  <c:v>1.15520221745891</c:v>
                </c:pt>
                <c:pt idx="187">
                  <c:v>1.15516933753341</c:v>
                </c:pt>
                <c:pt idx="188">
                  <c:v>1.16174995687646</c:v>
                </c:pt>
                <c:pt idx="189">
                  <c:v>1.16187608021869</c:v>
                </c:pt>
                <c:pt idx="190">
                  <c:v>1.15685497571827</c:v>
                </c:pt>
                <c:pt idx="191">
                  <c:v>1.15682207212453</c:v>
                </c:pt>
                <c:pt idx="192">
                  <c:v>1.15678916853078</c:v>
                </c:pt>
                <c:pt idx="193">
                  <c:v>1.1626382024309</c:v>
                </c:pt>
                <c:pt idx="194">
                  <c:v>1.16260522309877</c:v>
                </c:pt>
                <c:pt idx="195">
                  <c:v>1.1665899993051</c:v>
                </c:pt>
                <c:pt idx="196">
                  <c:v>1.16655696316918</c:v>
                </c:pt>
                <c:pt idx="197">
                  <c:v>1.17103935475253</c:v>
                </c:pt>
                <c:pt idx="198">
                  <c:v>1.17100626181282</c:v>
                </c:pt>
                <c:pt idx="199">
                  <c:v>1.17097316887312</c:v>
                </c:pt>
                <c:pt idx="200">
                  <c:v>1.1716147203133</c:v>
                </c:pt>
                <c:pt idx="201">
                  <c:v>1.207512133999</c:v>
                </c:pt>
                <c:pt idx="202">
                  <c:v>1.20533752881372</c:v>
                </c:pt>
                <c:pt idx="203">
                  <c:v>1.19143138893023</c:v>
                </c:pt>
                <c:pt idx="204">
                  <c:v>1.19139801197159</c:v>
                </c:pt>
                <c:pt idx="205">
                  <c:v>1.19136463501295</c:v>
                </c:pt>
                <c:pt idx="206">
                  <c:v>1.1913312580543</c:v>
                </c:pt>
                <c:pt idx="207">
                  <c:v>1.20801454929603</c:v>
                </c:pt>
                <c:pt idx="208">
                  <c:v>1.20798094512224</c:v>
                </c:pt>
                <c:pt idx="209">
                  <c:v>1.21422063286803</c:v>
                </c:pt>
                <c:pt idx="210">
                  <c:v>1.21438812830196</c:v>
                </c:pt>
                <c:pt idx="211">
                  <c:v>1.21659020758565</c:v>
                </c:pt>
                <c:pt idx="212">
                  <c:v>1.21655649453794</c:v>
                </c:pt>
                <c:pt idx="213">
                  <c:v>1.21652278149022</c:v>
                </c:pt>
                <c:pt idx="214">
                  <c:v>1.21781458008368</c:v>
                </c:pt>
                <c:pt idx="215">
                  <c:v>1.22841062127628</c:v>
                </c:pt>
                <c:pt idx="216">
                  <c:v>1.22825229965399</c:v>
                </c:pt>
                <c:pt idx="217">
                  <c:v>1.22633815403407</c:v>
                </c:pt>
                <c:pt idx="218">
                  <c:v>1.22449433150274</c:v>
                </c:pt>
                <c:pt idx="219">
                  <c:v>1.22446050484745</c:v>
                </c:pt>
                <c:pt idx="220">
                  <c:v>1.22442667819216</c:v>
                </c:pt>
                <c:pt idx="221">
                  <c:v>1.23068453368256</c:v>
                </c:pt>
                <c:pt idx="222">
                  <c:v>1.19567653949624</c:v>
                </c:pt>
                <c:pt idx="223">
                  <c:v>1.19429642994825</c:v>
                </c:pt>
                <c:pt idx="224">
                  <c:v>1.19110868661502</c:v>
                </c:pt>
                <c:pt idx="225">
                  <c:v>1.1969118845925</c:v>
                </c:pt>
                <c:pt idx="226">
                  <c:v>1.19687843662913</c:v>
                </c:pt>
                <c:pt idx="227">
                  <c:v>1.19684498866575</c:v>
                </c:pt>
                <c:pt idx="228">
                  <c:v>1.21112050464295</c:v>
                </c:pt>
                <c:pt idx="229">
                  <c:v>1.20891758750339</c:v>
                </c:pt>
                <c:pt idx="230">
                  <c:v>1.20888397386231</c:v>
                </c:pt>
                <c:pt idx="231">
                  <c:v>1.21106742623744</c:v>
                </c:pt>
                <c:pt idx="232">
                  <c:v>1.23947674221002</c:v>
                </c:pt>
                <c:pt idx="233">
                  <c:v>1.23944270727418</c:v>
                </c:pt>
                <c:pt idx="234">
                  <c:v>1.23940867233834</c:v>
                </c:pt>
                <c:pt idx="235">
                  <c:v>1.24896156404873</c:v>
                </c:pt>
                <c:pt idx="236">
                  <c:v>1.24892740130437</c:v>
                </c:pt>
                <c:pt idx="237">
                  <c:v>1.25181265500333</c:v>
                </c:pt>
                <c:pt idx="238">
                  <c:v>1.25817653949624</c:v>
                </c:pt>
                <c:pt idx="239">
                  <c:v>1.257423681035</c:v>
                </c:pt>
                <c:pt idx="240">
                  <c:v>1.25738940468306</c:v>
                </c:pt>
                <c:pt idx="241">
                  <c:v>1.25735512833112</c:v>
                </c:pt>
                <c:pt idx="242">
                  <c:v>1.2683911006548</c:v>
                </c:pt>
                <c:pt idx="243">
                  <c:v>1.26835667755974</c:v>
                </c:pt>
                <c:pt idx="244">
                  <c:v>1.27259081765833</c:v>
                </c:pt>
                <c:pt idx="245">
                  <c:v>1.27500672059808</c:v>
                </c:pt>
                <c:pt idx="246">
                  <c:v>1.27497220283004</c:v>
                </c:pt>
                <c:pt idx="247">
                  <c:v>1.27493768506201</c:v>
                </c:pt>
                <c:pt idx="248">
                  <c:v>1.27490316729397</c:v>
                </c:pt>
                <c:pt idx="249">
                  <c:v>1.27486864952594</c:v>
                </c:pt>
                <c:pt idx="250">
                  <c:v>1.2748341317579</c:v>
                </c:pt>
                <c:pt idx="251">
                  <c:v>1.27479961398986</c:v>
                </c:pt>
                <c:pt idx="252">
                  <c:v>1.27476509622183</c:v>
                </c:pt>
                <c:pt idx="253">
                  <c:v>1.27473058318744</c:v>
                </c:pt>
                <c:pt idx="254">
                  <c:v>1.27469607015306</c:v>
                </c:pt>
                <c:pt idx="255">
                  <c:v>1.27466155711867</c:v>
                </c:pt>
                <c:pt idx="256">
                  <c:v>1.27707934405069</c:v>
                </c:pt>
                <c:pt idx="257">
                  <c:v>1.27316602227504</c:v>
                </c:pt>
                <c:pt idx="258">
                  <c:v>1.27041853551127</c:v>
                </c:pt>
                <c:pt idx="259">
                  <c:v>1.27064213888602</c:v>
                </c:pt>
                <c:pt idx="260">
                  <c:v>1.27672598544157</c:v>
                </c:pt>
                <c:pt idx="261">
                  <c:v>1.27669308184782</c:v>
                </c:pt>
                <c:pt idx="262">
                  <c:v>1.27666017825407</c:v>
                </c:pt>
                <c:pt idx="263">
                  <c:v>1.28038229374829</c:v>
                </c:pt>
                <c:pt idx="264">
                  <c:v>1.29090032914008</c:v>
                </c:pt>
                <c:pt idx="265">
                  <c:v>1.28803449760269</c:v>
                </c:pt>
                <c:pt idx="266">
                  <c:v>1.29150010612841</c:v>
                </c:pt>
                <c:pt idx="267">
                  <c:v>1.29172096872043</c:v>
                </c:pt>
                <c:pt idx="268">
                  <c:v>1.29168785684613</c:v>
                </c:pt>
                <c:pt idx="269">
                  <c:v>1.29165474497182</c:v>
                </c:pt>
                <c:pt idx="270">
                  <c:v>1.30883252264862</c:v>
                </c:pt>
                <c:pt idx="271">
                  <c:v>1.30882343404266</c:v>
                </c:pt>
                <c:pt idx="272">
                  <c:v>1.31008595501746</c:v>
                </c:pt>
                <c:pt idx="273">
                  <c:v>1.31544685503939</c:v>
                </c:pt>
                <c:pt idx="274">
                  <c:v>1.31813159136946</c:v>
                </c:pt>
                <c:pt idx="275">
                  <c:v>1.31809811973784</c:v>
                </c:pt>
                <c:pt idx="276">
                  <c:v>1.31806464810622</c:v>
                </c:pt>
                <c:pt idx="277">
                  <c:v>1.31411274709174</c:v>
                </c:pt>
                <c:pt idx="278">
                  <c:v>1.31407932753026</c:v>
                </c:pt>
                <c:pt idx="279">
                  <c:v>1.31185256700101</c:v>
                </c:pt>
                <c:pt idx="280">
                  <c:v>1.31181918530872</c:v>
                </c:pt>
                <c:pt idx="281">
                  <c:v>1.31390562154893</c:v>
                </c:pt>
                <c:pt idx="282">
                  <c:v>1.3138722161884</c:v>
                </c:pt>
                <c:pt idx="283">
                  <c:v>1.31383881082786</c:v>
                </c:pt>
                <c:pt idx="284">
                  <c:v>1.31236376321682</c:v>
                </c:pt>
                <c:pt idx="285">
                  <c:v>1.31244060927363</c:v>
                </c:pt>
                <c:pt idx="286">
                  <c:v>1.31485536667034</c:v>
                </c:pt>
                <c:pt idx="287">
                  <c:v>1.31394730132781</c:v>
                </c:pt>
                <c:pt idx="288">
                  <c:v>1.31457740680487</c:v>
                </c:pt>
                <c:pt idx="289">
                  <c:v>1.31454398250974</c:v>
                </c:pt>
                <c:pt idx="290">
                  <c:v>1.3145105582146</c:v>
                </c:pt>
                <c:pt idx="291">
                  <c:v>1.3135568178935</c:v>
                </c:pt>
                <c:pt idx="292">
                  <c:v>1.30983569173191</c:v>
                </c:pt>
                <c:pt idx="293">
                  <c:v>1.34138793284959</c:v>
                </c:pt>
                <c:pt idx="294">
                  <c:v>1.34135414406349</c:v>
                </c:pt>
                <c:pt idx="295">
                  <c:v>1.34132035527739</c:v>
                </c:pt>
              </c:numCache>
            </c:numRef>
          </c:val>
          <c:smooth val="0"/>
        </c:ser>
        <c:dLbls>
          <c:showLegendKey val="0"/>
          <c:showVal val="0"/>
          <c:showCatName val="0"/>
          <c:showSerName val="0"/>
          <c:showPercent val="0"/>
          <c:showBubbleSize val="0"/>
        </c:dLbls>
        <c:marker val="0"/>
        <c:smooth val="0"/>
        <c:axId val="116545408"/>
        <c:axId val="116546944"/>
      </c:lineChart>
      <c:dateAx>
        <c:axId val="116545408"/>
        <c:scaling>
          <c:orientation val="minMax"/>
        </c:scaling>
        <c:delete val="0"/>
        <c:axPos val="b"/>
        <c:numFmt formatCode="m/d/yyyy"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16546944"/>
        <c:crosses val="autoZero"/>
        <c:auto val="1"/>
        <c:lblOffset val="100"/>
        <c:baseTimeUnit val="days"/>
      </c:dateAx>
      <c:valAx>
        <c:axId val="116546944"/>
        <c:scaling>
          <c:orientation val="minMax"/>
          <c:min val="0.95"/>
        </c:scaling>
        <c:delete val="0"/>
        <c:axPos val="l"/>
        <c:majorGridlines/>
        <c:numFmt formatCode="0.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16545408"/>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累计净值</a:t>
            </a:r>
            <a:endParaRPr lang="zh-CN" altLang="en-US"/>
          </a:p>
        </c:rich>
      </c:tx>
      <c:layout>
        <c:manualLayout>
          <c:xMode val="edge"/>
          <c:yMode val="edge"/>
          <c:x val="0.381111111111111"/>
          <c:y val="0.0277777777777778"/>
        </c:manualLayout>
      </c:layout>
      <c:overlay val="0"/>
    </c:title>
    <c:autoTitleDeleted val="0"/>
    <c:plotArea>
      <c:layout/>
      <c:lineChart>
        <c:grouping val="standard"/>
        <c:varyColors val="0"/>
        <c:ser>
          <c:idx val="0"/>
          <c:order val="0"/>
          <c:tx>
            <c:strRef>
              <c:f>[宏运2.xlsx]Sheet1!$B$1</c:f>
              <c:strCache>
                <c:ptCount val="1"/>
                <c:pt idx="0">
                  <c:v>净值</c:v>
                </c:pt>
              </c:strCache>
            </c:strRef>
          </c:tx>
          <c:marker>
            <c:symbol val="none"/>
          </c:marker>
          <c:dLbls>
            <c:delete val="1"/>
          </c:dLbls>
          <c:cat>
            <c:numRef>
              <c:f>[宏运2.xlsx]Sheet1!$A$2:$A$282</c:f>
              <c:numCache>
                <c:formatCode>yyyy/m/d</c:formatCode>
                <c:ptCount val="281"/>
                <c:pt idx="0" c:formatCode="yyyy/m/d">
                  <c:v>42776</c:v>
                </c:pt>
                <c:pt idx="1" c:formatCode="yyyy/m/d">
                  <c:v>42777</c:v>
                </c:pt>
                <c:pt idx="2" c:formatCode="yyyy/m/d">
                  <c:v>42778</c:v>
                </c:pt>
                <c:pt idx="3" c:formatCode="yyyy/m/d">
                  <c:v>42779</c:v>
                </c:pt>
                <c:pt idx="4" c:formatCode="yyyy/m/d">
                  <c:v>42780</c:v>
                </c:pt>
                <c:pt idx="5" c:formatCode="yyyy/m/d">
                  <c:v>42781</c:v>
                </c:pt>
                <c:pt idx="6" c:formatCode="yyyy/m/d">
                  <c:v>42782</c:v>
                </c:pt>
                <c:pt idx="7" c:formatCode="yyyy/m/d">
                  <c:v>42783</c:v>
                </c:pt>
                <c:pt idx="8" c:formatCode="yyyy/m/d">
                  <c:v>42784</c:v>
                </c:pt>
                <c:pt idx="9" c:formatCode="yyyy/m/d">
                  <c:v>42785</c:v>
                </c:pt>
                <c:pt idx="10" c:formatCode="yyyy/m/d">
                  <c:v>42786</c:v>
                </c:pt>
                <c:pt idx="11" c:formatCode="yyyy/m/d">
                  <c:v>42787</c:v>
                </c:pt>
                <c:pt idx="12" c:formatCode="yyyy/m/d">
                  <c:v>42788</c:v>
                </c:pt>
                <c:pt idx="13" c:formatCode="yyyy/m/d">
                  <c:v>42789</c:v>
                </c:pt>
                <c:pt idx="14" c:formatCode="yyyy/m/d">
                  <c:v>42790</c:v>
                </c:pt>
                <c:pt idx="15" c:formatCode="yyyy/m/d">
                  <c:v>42791</c:v>
                </c:pt>
                <c:pt idx="16" c:formatCode="yyyy/m/d">
                  <c:v>42792</c:v>
                </c:pt>
                <c:pt idx="17" c:formatCode="yyyy/m/d">
                  <c:v>42793</c:v>
                </c:pt>
                <c:pt idx="18" c:formatCode="yyyy/m/d">
                  <c:v>42794</c:v>
                </c:pt>
                <c:pt idx="19" c:formatCode="yyyy/m/d">
                  <c:v>42795</c:v>
                </c:pt>
                <c:pt idx="20" c:formatCode="yyyy/m/d">
                  <c:v>42796</c:v>
                </c:pt>
                <c:pt idx="21" c:formatCode="yyyy/m/d">
                  <c:v>42797</c:v>
                </c:pt>
                <c:pt idx="22" c:formatCode="yyyy/m/d">
                  <c:v>42798</c:v>
                </c:pt>
                <c:pt idx="23" c:formatCode="yyyy/m/d">
                  <c:v>42799</c:v>
                </c:pt>
                <c:pt idx="24" c:formatCode="yyyy/m/d">
                  <c:v>42800</c:v>
                </c:pt>
                <c:pt idx="25" c:formatCode="yyyy/m/d">
                  <c:v>42801</c:v>
                </c:pt>
                <c:pt idx="26" c:formatCode="yyyy/m/d">
                  <c:v>42802</c:v>
                </c:pt>
                <c:pt idx="27" c:formatCode="yyyy/m/d">
                  <c:v>42803</c:v>
                </c:pt>
                <c:pt idx="28" c:formatCode="yyyy/m/d">
                  <c:v>42804</c:v>
                </c:pt>
                <c:pt idx="29" c:formatCode="yyyy/m/d">
                  <c:v>42805</c:v>
                </c:pt>
                <c:pt idx="30" c:formatCode="yyyy/m/d">
                  <c:v>42806</c:v>
                </c:pt>
                <c:pt idx="31" c:formatCode="yyyy/m/d">
                  <c:v>42807</c:v>
                </c:pt>
                <c:pt idx="32" c:formatCode="yyyy/m/d">
                  <c:v>42808</c:v>
                </c:pt>
                <c:pt idx="33" c:formatCode="yyyy/m/d">
                  <c:v>42809</c:v>
                </c:pt>
                <c:pt idx="34" c:formatCode="yyyy/m/d">
                  <c:v>42810</c:v>
                </c:pt>
                <c:pt idx="35" c:formatCode="yyyy/m/d">
                  <c:v>42811</c:v>
                </c:pt>
                <c:pt idx="36" c:formatCode="yyyy/m/d">
                  <c:v>42812</c:v>
                </c:pt>
                <c:pt idx="37" c:formatCode="yyyy/m/d">
                  <c:v>42813</c:v>
                </c:pt>
                <c:pt idx="38" c:formatCode="yyyy/m/d">
                  <c:v>42814</c:v>
                </c:pt>
                <c:pt idx="39" c:formatCode="yyyy/m/d">
                  <c:v>42815</c:v>
                </c:pt>
                <c:pt idx="40" c:formatCode="yyyy/m/d">
                  <c:v>42816</c:v>
                </c:pt>
                <c:pt idx="41" c:formatCode="yyyy/m/d">
                  <c:v>42817</c:v>
                </c:pt>
                <c:pt idx="42" c:formatCode="yyyy/m/d">
                  <c:v>42818</c:v>
                </c:pt>
                <c:pt idx="43" c:formatCode="yyyy/m/d">
                  <c:v>42819</c:v>
                </c:pt>
                <c:pt idx="44" c:formatCode="yyyy/m/d">
                  <c:v>42820</c:v>
                </c:pt>
                <c:pt idx="45" c:formatCode="yyyy/m/d">
                  <c:v>42821</c:v>
                </c:pt>
                <c:pt idx="46" c:formatCode="yyyy/m/d">
                  <c:v>42822</c:v>
                </c:pt>
                <c:pt idx="47" c:formatCode="yyyy/m/d">
                  <c:v>42823</c:v>
                </c:pt>
                <c:pt idx="48" c:formatCode="yyyy/m/d">
                  <c:v>42824</c:v>
                </c:pt>
                <c:pt idx="49" c:formatCode="yyyy/m/d">
                  <c:v>42825</c:v>
                </c:pt>
                <c:pt idx="50" c:formatCode="yyyy/m/d">
                  <c:v>42826</c:v>
                </c:pt>
                <c:pt idx="51" c:formatCode="yyyy/m/d">
                  <c:v>42827</c:v>
                </c:pt>
                <c:pt idx="52" c:formatCode="yyyy/m/d">
                  <c:v>42828</c:v>
                </c:pt>
                <c:pt idx="53" c:formatCode="yyyy/m/d">
                  <c:v>42829</c:v>
                </c:pt>
                <c:pt idx="54" c:formatCode="yyyy/m/d">
                  <c:v>42830</c:v>
                </c:pt>
                <c:pt idx="55" c:formatCode="yyyy/m/d">
                  <c:v>42831</c:v>
                </c:pt>
                <c:pt idx="56" c:formatCode="yyyy/m/d">
                  <c:v>42832</c:v>
                </c:pt>
                <c:pt idx="57" c:formatCode="yyyy/m/d">
                  <c:v>42833</c:v>
                </c:pt>
                <c:pt idx="58" c:formatCode="yyyy/m/d">
                  <c:v>42834</c:v>
                </c:pt>
                <c:pt idx="59" c:formatCode="yyyy/m/d">
                  <c:v>42835</c:v>
                </c:pt>
                <c:pt idx="60" c:formatCode="yyyy/m/d">
                  <c:v>42836</c:v>
                </c:pt>
                <c:pt idx="61" c:formatCode="yyyy/m/d">
                  <c:v>42837</c:v>
                </c:pt>
                <c:pt idx="62" c:formatCode="yyyy/m/d">
                  <c:v>42838</c:v>
                </c:pt>
                <c:pt idx="63" c:formatCode="yyyy/m/d">
                  <c:v>42839</c:v>
                </c:pt>
                <c:pt idx="64" c:formatCode="yyyy/m/d">
                  <c:v>42840</c:v>
                </c:pt>
                <c:pt idx="65" c:formatCode="yyyy/m/d">
                  <c:v>42841</c:v>
                </c:pt>
                <c:pt idx="66" c:formatCode="yyyy/m/d">
                  <c:v>42842</c:v>
                </c:pt>
                <c:pt idx="67" c:formatCode="yyyy/m/d">
                  <c:v>42843</c:v>
                </c:pt>
                <c:pt idx="68" c:formatCode="yyyy/m/d">
                  <c:v>42844</c:v>
                </c:pt>
                <c:pt idx="69" c:formatCode="yyyy/m/d">
                  <c:v>42845</c:v>
                </c:pt>
                <c:pt idx="70" c:formatCode="yyyy/m/d">
                  <c:v>42846</c:v>
                </c:pt>
                <c:pt idx="71" c:formatCode="yyyy/m/d">
                  <c:v>42847</c:v>
                </c:pt>
                <c:pt idx="72" c:formatCode="yyyy/m/d">
                  <c:v>42848</c:v>
                </c:pt>
                <c:pt idx="73" c:formatCode="yyyy/m/d">
                  <c:v>42849</c:v>
                </c:pt>
                <c:pt idx="74" c:formatCode="yyyy/m/d">
                  <c:v>42850</c:v>
                </c:pt>
                <c:pt idx="75" c:formatCode="yyyy/m/d">
                  <c:v>42851</c:v>
                </c:pt>
                <c:pt idx="76" c:formatCode="yyyy/m/d">
                  <c:v>42852</c:v>
                </c:pt>
                <c:pt idx="77" c:formatCode="yyyy/m/d">
                  <c:v>42853</c:v>
                </c:pt>
                <c:pt idx="78" c:formatCode="yyyy/m/d">
                  <c:v>42854</c:v>
                </c:pt>
                <c:pt idx="79" c:formatCode="yyyy/m/d">
                  <c:v>42855</c:v>
                </c:pt>
                <c:pt idx="80" c:formatCode="yyyy/m/d">
                  <c:v>42856</c:v>
                </c:pt>
                <c:pt idx="81" c:formatCode="yyyy/m/d">
                  <c:v>42857</c:v>
                </c:pt>
                <c:pt idx="82" c:formatCode="yyyy/m/d">
                  <c:v>42858</c:v>
                </c:pt>
                <c:pt idx="83" c:formatCode="yyyy/m/d">
                  <c:v>42859</c:v>
                </c:pt>
                <c:pt idx="84" c:formatCode="yyyy/m/d">
                  <c:v>42860</c:v>
                </c:pt>
                <c:pt idx="85" c:formatCode="yyyy/m/d">
                  <c:v>42861</c:v>
                </c:pt>
                <c:pt idx="86" c:formatCode="yyyy/m/d">
                  <c:v>42862</c:v>
                </c:pt>
                <c:pt idx="87" c:formatCode="yyyy/m/d">
                  <c:v>42863</c:v>
                </c:pt>
                <c:pt idx="88" c:formatCode="yyyy/m/d">
                  <c:v>42864</c:v>
                </c:pt>
                <c:pt idx="89" c:formatCode="yyyy/m/d">
                  <c:v>42865</c:v>
                </c:pt>
                <c:pt idx="90" c:formatCode="yyyy/m/d">
                  <c:v>42866</c:v>
                </c:pt>
                <c:pt idx="91" c:formatCode="yyyy/m/d">
                  <c:v>42867</c:v>
                </c:pt>
                <c:pt idx="92" c:formatCode="yyyy/m/d">
                  <c:v>42868</c:v>
                </c:pt>
                <c:pt idx="93" c:formatCode="yyyy/m/d">
                  <c:v>42869</c:v>
                </c:pt>
                <c:pt idx="94" c:formatCode="yyyy/m/d">
                  <c:v>42870</c:v>
                </c:pt>
                <c:pt idx="95" c:formatCode="yyyy/m/d">
                  <c:v>42871</c:v>
                </c:pt>
                <c:pt idx="96" c:formatCode="yyyy/m/d">
                  <c:v>42872</c:v>
                </c:pt>
                <c:pt idx="97" c:formatCode="yyyy/m/d">
                  <c:v>42873</c:v>
                </c:pt>
                <c:pt idx="98" c:formatCode="yyyy/m/d">
                  <c:v>42874</c:v>
                </c:pt>
                <c:pt idx="99" c:formatCode="yyyy/m/d">
                  <c:v>42875</c:v>
                </c:pt>
                <c:pt idx="100" c:formatCode="yyyy/m/d">
                  <c:v>42876</c:v>
                </c:pt>
                <c:pt idx="101" c:formatCode="yyyy/m/d">
                  <c:v>42877</c:v>
                </c:pt>
                <c:pt idx="102" c:formatCode="yyyy/m/d">
                  <c:v>42878</c:v>
                </c:pt>
                <c:pt idx="103" c:formatCode="yyyy/m/d">
                  <c:v>42879</c:v>
                </c:pt>
                <c:pt idx="104" c:formatCode="yyyy/m/d">
                  <c:v>42880</c:v>
                </c:pt>
                <c:pt idx="105" c:formatCode="yyyy/m/d">
                  <c:v>42881</c:v>
                </c:pt>
                <c:pt idx="106" c:formatCode="yyyy/m/d">
                  <c:v>42882</c:v>
                </c:pt>
                <c:pt idx="107" c:formatCode="yyyy/m/d">
                  <c:v>42883</c:v>
                </c:pt>
                <c:pt idx="108" c:formatCode="yyyy/m/d">
                  <c:v>42884</c:v>
                </c:pt>
                <c:pt idx="109" c:formatCode="yyyy/m/d">
                  <c:v>42885</c:v>
                </c:pt>
                <c:pt idx="110" c:formatCode="yyyy/m/d">
                  <c:v>42886</c:v>
                </c:pt>
                <c:pt idx="111" c:formatCode="yyyy/m/d">
                  <c:v>42887</c:v>
                </c:pt>
                <c:pt idx="112" c:formatCode="yyyy/m/d">
                  <c:v>42888</c:v>
                </c:pt>
                <c:pt idx="113" c:formatCode="yyyy/m/d">
                  <c:v>42889</c:v>
                </c:pt>
                <c:pt idx="114" c:formatCode="yyyy/m/d">
                  <c:v>42890</c:v>
                </c:pt>
                <c:pt idx="115" c:formatCode="yyyy/m/d">
                  <c:v>42891</c:v>
                </c:pt>
                <c:pt idx="116" c:formatCode="yyyy/m/d">
                  <c:v>42892</c:v>
                </c:pt>
                <c:pt idx="117" c:formatCode="yyyy/m/d">
                  <c:v>42893</c:v>
                </c:pt>
                <c:pt idx="118" c:formatCode="yyyy/m/d">
                  <c:v>42894</c:v>
                </c:pt>
                <c:pt idx="119" c:formatCode="yyyy/m/d">
                  <c:v>42895</c:v>
                </c:pt>
                <c:pt idx="120" c:formatCode="yyyy/m/d">
                  <c:v>42896</c:v>
                </c:pt>
                <c:pt idx="121" c:formatCode="yyyy/m/d">
                  <c:v>42897</c:v>
                </c:pt>
                <c:pt idx="122" c:formatCode="yyyy/m/d">
                  <c:v>42898</c:v>
                </c:pt>
                <c:pt idx="123" c:formatCode="yyyy/m/d">
                  <c:v>42899</c:v>
                </c:pt>
                <c:pt idx="124" c:formatCode="yyyy/m/d">
                  <c:v>42900</c:v>
                </c:pt>
                <c:pt idx="125" c:formatCode="yyyy/m/d">
                  <c:v>42901</c:v>
                </c:pt>
                <c:pt idx="126" c:formatCode="yyyy/m/d">
                  <c:v>42902</c:v>
                </c:pt>
                <c:pt idx="127" c:formatCode="yyyy/m/d">
                  <c:v>42903</c:v>
                </c:pt>
                <c:pt idx="128" c:formatCode="yyyy/m/d">
                  <c:v>42904</c:v>
                </c:pt>
                <c:pt idx="129" c:formatCode="yyyy/m/d">
                  <c:v>42905</c:v>
                </c:pt>
                <c:pt idx="130" c:formatCode="yyyy/m/d">
                  <c:v>42906</c:v>
                </c:pt>
                <c:pt idx="131" c:formatCode="yyyy/m/d">
                  <c:v>42907</c:v>
                </c:pt>
                <c:pt idx="132" c:formatCode="yyyy/m/d">
                  <c:v>42908</c:v>
                </c:pt>
                <c:pt idx="133" c:formatCode="yyyy/m/d">
                  <c:v>42909</c:v>
                </c:pt>
                <c:pt idx="134" c:formatCode="yyyy/m/d">
                  <c:v>42910</c:v>
                </c:pt>
                <c:pt idx="135" c:formatCode="yyyy/m/d">
                  <c:v>42911</c:v>
                </c:pt>
                <c:pt idx="136" c:formatCode="yyyy/m/d">
                  <c:v>42912</c:v>
                </c:pt>
                <c:pt idx="137" c:formatCode="yyyy/m/d">
                  <c:v>42913</c:v>
                </c:pt>
                <c:pt idx="138" c:formatCode="yyyy/m/d">
                  <c:v>42914</c:v>
                </c:pt>
                <c:pt idx="139" c:formatCode="yyyy/m/d">
                  <c:v>42915</c:v>
                </c:pt>
                <c:pt idx="140" c:formatCode="yyyy/m/d">
                  <c:v>42916</c:v>
                </c:pt>
                <c:pt idx="141" c:formatCode="yyyy/m/d">
                  <c:v>42917</c:v>
                </c:pt>
                <c:pt idx="142" c:formatCode="yyyy/m/d">
                  <c:v>42918</c:v>
                </c:pt>
                <c:pt idx="143" c:formatCode="yyyy/m/d">
                  <c:v>42919</c:v>
                </c:pt>
                <c:pt idx="144" c:formatCode="yyyy/m/d">
                  <c:v>42920</c:v>
                </c:pt>
                <c:pt idx="145" c:formatCode="yyyy/m/d">
                  <c:v>42921</c:v>
                </c:pt>
                <c:pt idx="146" c:formatCode="yyyy/m/d">
                  <c:v>42922</c:v>
                </c:pt>
                <c:pt idx="147" c:formatCode="yyyy/m/d">
                  <c:v>42923</c:v>
                </c:pt>
                <c:pt idx="148" c:formatCode="yyyy/m/d">
                  <c:v>42924</c:v>
                </c:pt>
                <c:pt idx="149" c:formatCode="yyyy/m/d">
                  <c:v>42925</c:v>
                </c:pt>
                <c:pt idx="150" c:formatCode="yyyy/m/d">
                  <c:v>42926</c:v>
                </c:pt>
                <c:pt idx="151" c:formatCode="yyyy/m/d">
                  <c:v>42927</c:v>
                </c:pt>
                <c:pt idx="152" c:formatCode="yyyy/m/d">
                  <c:v>42928</c:v>
                </c:pt>
                <c:pt idx="153" c:formatCode="yyyy/m/d">
                  <c:v>42929</c:v>
                </c:pt>
                <c:pt idx="154" c:formatCode="yyyy/m/d">
                  <c:v>42930</c:v>
                </c:pt>
                <c:pt idx="155" c:formatCode="yyyy/m/d">
                  <c:v>42931</c:v>
                </c:pt>
                <c:pt idx="156" c:formatCode="yyyy/m/d">
                  <c:v>42932</c:v>
                </c:pt>
                <c:pt idx="157" c:formatCode="yyyy/m/d">
                  <c:v>42933</c:v>
                </c:pt>
                <c:pt idx="158" c:formatCode="yyyy/m/d">
                  <c:v>42934</c:v>
                </c:pt>
                <c:pt idx="159" c:formatCode="yyyy/m/d">
                  <c:v>42935</c:v>
                </c:pt>
                <c:pt idx="160" c:formatCode="yyyy/m/d">
                  <c:v>42936</c:v>
                </c:pt>
                <c:pt idx="161" c:formatCode="yyyy/m/d">
                  <c:v>42937</c:v>
                </c:pt>
                <c:pt idx="162" c:formatCode="yyyy/m/d">
                  <c:v>42938</c:v>
                </c:pt>
                <c:pt idx="163" c:formatCode="yyyy/m/d">
                  <c:v>42939</c:v>
                </c:pt>
                <c:pt idx="164" c:formatCode="yyyy/m/d">
                  <c:v>42940</c:v>
                </c:pt>
                <c:pt idx="165" c:formatCode="yyyy/m/d">
                  <c:v>42941</c:v>
                </c:pt>
                <c:pt idx="166" c:formatCode="yyyy/m/d">
                  <c:v>42942</c:v>
                </c:pt>
                <c:pt idx="167" c:formatCode="yyyy/m/d">
                  <c:v>42943</c:v>
                </c:pt>
                <c:pt idx="168" c:formatCode="yyyy/m/d">
                  <c:v>42944</c:v>
                </c:pt>
                <c:pt idx="169" c:formatCode="yyyy/m/d">
                  <c:v>42945</c:v>
                </c:pt>
                <c:pt idx="170" c:formatCode="yyyy/m/d">
                  <c:v>42946</c:v>
                </c:pt>
                <c:pt idx="171" c:formatCode="yyyy/m/d">
                  <c:v>42947</c:v>
                </c:pt>
                <c:pt idx="172" c:formatCode="yyyy/m/d">
                  <c:v>42948</c:v>
                </c:pt>
                <c:pt idx="173" c:formatCode="yyyy/m/d">
                  <c:v>42949</c:v>
                </c:pt>
                <c:pt idx="174" c:formatCode="yyyy/m/d">
                  <c:v>42950</c:v>
                </c:pt>
                <c:pt idx="175" c:formatCode="yyyy/m/d">
                  <c:v>42951</c:v>
                </c:pt>
                <c:pt idx="176" c:formatCode="yyyy/m/d">
                  <c:v>42952</c:v>
                </c:pt>
                <c:pt idx="177" c:formatCode="yyyy/m/d">
                  <c:v>42953</c:v>
                </c:pt>
                <c:pt idx="178" c:formatCode="yyyy/m/d">
                  <c:v>42954</c:v>
                </c:pt>
                <c:pt idx="179" c:formatCode="yyyy/m/d">
                  <c:v>42955</c:v>
                </c:pt>
                <c:pt idx="180" c:formatCode="yyyy/m/d">
                  <c:v>42956</c:v>
                </c:pt>
                <c:pt idx="181" c:formatCode="yyyy/m/d">
                  <c:v>42957</c:v>
                </c:pt>
                <c:pt idx="182" c:formatCode="yyyy/m/d">
                  <c:v>42958</c:v>
                </c:pt>
                <c:pt idx="183" c:formatCode="yyyy/m/d">
                  <c:v>42959</c:v>
                </c:pt>
                <c:pt idx="184" c:formatCode="yyyy/m/d">
                  <c:v>42960</c:v>
                </c:pt>
                <c:pt idx="185" c:formatCode="yyyy/m/d">
                  <c:v>42961</c:v>
                </c:pt>
                <c:pt idx="186" c:formatCode="yyyy/m/d">
                  <c:v>42962</c:v>
                </c:pt>
                <c:pt idx="187" c:formatCode="yyyy/m/d">
                  <c:v>42963</c:v>
                </c:pt>
                <c:pt idx="188" c:formatCode="yyyy/m/d">
                  <c:v>42964</c:v>
                </c:pt>
                <c:pt idx="189" c:formatCode="yyyy/m/d">
                  <c:v>42965</c:v>
                </c:pt>
                <c:pt idx="190" c:formatCode="yyyy/m/d">
                  <c:v>42966</c:v>
                </c:pt>
                <c:pt idx="191" c:formatCode="yyyy/m/d">
                  <c:v>42967</c:v>
                </c:pt>
                <c:pt idx="192" c:formatCode="yyyy/m/d">
                  <c:v>42968</c:v>
                </c:pt>
                <c:pt idx="193" c:formatCode="yyyy/m/d">
                  <c:v>42969</c:v>
                </c:pt>
                <c:pt idx="194" c:formatCode="yyyy/m/d">
                  <c:v>42970</c:v>
                </c:pt>
                <c:pt idx="195" c:formatCode="yyyy/m/d">
                  <c:v>42971</c:v>
                </c:pt>
                <c:pt idx="196" c:formatCode="yyyy/m/d">
                  <c:v>42972</c:v>
                </c:pt>
                <c:pt idx="197" c:formatCode="yyyy/m/d">
                  <c:v>42973</c:v>
                </c:pt>
                <c:pt idx="198" c:formatCode="yyyy/m/d">
                  <c:v>42974</c:v>
                </c:pt>
                <c:pt idx="199" c:formatCode="yyyy/m/d">
                  <c:v>42975</c:v>
                </c:pt>
                <c:pt idx="200" c:formatCode="yyyy/m/d">
                  <c:v>42976</c:v>
                </c:pt>
                <c:pt idx="201" c:formatCode="yyyy/m/d">
                  <c:v>42977</c:v>
                </c:pt>
                <c:pt idx="202" c:formatCode="yyyy/m/d">
                  <c:v>42978</c:v>
                </c:pt>
                <c:pt idx="203" c:formatCode="yyyy/m/d">
                  <c:v>42979</c:v>
                </c:pt>
                <c:pt idx="204" c:formatCode="yyyy/m/d">
                  <c:v>42980</c:v>
                </c:pt>
                <c:pt idx="205" c:formatCode="yyyy/m/d">
                  <c:v>42981</c:v>
                </c:pt>
                <c:pt idx="206" c:formatCode="yyyy/m/d">
                  <c:v>42982</c:v>
                </c:pt>
                <c:pt idx="207" c:formatCode="yyyy/m/d">
                  <c:v>42983</c:v>
                </c:pt>
                <c:pt idx="208" c:formatCode="yyyy/m/d">
                  <c:v>42984</c:v>
                </c:pt>
                <c:pt idx="209" c:formatCode="yyyy/m/d">
                  <c:v>42985</c:v>
                </c:pt>
                <c:pt idx="210" c:formatCode="yyyy/m/d">
                  <c:v>42986</c:v>
                </c:pt>
                <c:pt idx="211" c:formatCode="yyyy/m/d">
                  <c:v>42987</c:v>
                </c:pt>
                <c:pt idx="212" c:formatCode="yyyy/m/d">
                  <c:v>42988</c:v>
                </c:pt>
                <c:pt idx="213" c:formatCode="yyyy/m/d">
                  <c:v>42989</c:v>
                </c:pt>
                <c:pt idx="214" c:formatCode="yyyy/m/d">
                  <c:v>42990</c:v>
                </c:pt>
                <c:pt idx="215" c:formatCode="yyyy/m/d">
                  <c:v>42991</c:v>
                </c:pt>
                <c:pt idx="216" c:formatCode="yyyy/m/d">
                  <c:v>42992</c:v>
                </c:pt>
                <c:pt idx="217" c:formatCode="yyyy/m/d">
                  <c:v>42993</c:v>
                </c:pt>
                <c:pt idx="218" c:formatCode="yyyy/m/d">
                  <c:v>42994</c:v>
                </c:pt>
                <c:pt idx="219" c:formatCode="yyyy/m/d">
                  <c:v>42995</c:v>
                </c:pt>
                <c:pt idx="220" c:formatCode="yyyy/m/d">
                  <c:v>42996</c:v>
                </c:pt>
                <c:pt idx="221" c:formatCode="yyyy/m/d">
                  <c:v>42997</c:v>
                </c:pt>
                <c:pt idx="222" c:formatCode="yyyy/m/d">
                  <c:v>42998</c:v>
                </c:pt>
                <c:pt idx="223" c:formatCode="yyyy/m/d">
                  <c:v>42999</c:v>
                </c:pt>
                <c:pt idx="224" c:formatCode="yyyy/m/d">
                  <c:v>43000</c:v>
                </c:pt>
                <c:pt idx="225" c:formatCode="yyyy/m/d">
                  <c:v>43001</c:v>
                </c:pt>
                <c:pt idx="226" c:formatCode="yyyy/m/d">
                  <c:v>43002</c:v>
                </c:pt>
                <c:pt idx="227" c:formatCode="yyyy/m/d">
                  <c:v>43003</c:v>
                </c:pt>
                <c:pt idx="228" c:formatCode="yyyy/m/d">
                  <c:v>43004</c:v>
                </c:pt>
                <c:pt idx="229" c:formatCode="yyyy/m/d">
                  <c:v>43005</c:v>
                </c:pt>
                <c:pt idx="230" c:formatCode="yyyy/m/d">
                  <c:v>43006</c:v>
                </c:pt>
                <c:pt idx="231" c:formatCode="yyyy/m/d">
                  <c:v>43007</c:v>
                </c:pt>
                <c:pt idx="232" c:formatCode="yyyy/m/d">
                  <c:v>43008</c:v>
                </c:pt>
                <c:pt idx="233" c:formatCode="yyyy/m/d">
                  <c:v>43009</c:v>
                </c:pt>
                <c:pt idx="234" c:formatCode="yyyy/m/d">
                  <c:v>43010</c:v>
                </c:pt>
                <c:pt idx="235" c:formatCode="yyyy/m/d">
                  <c:v>43011</c:v>
                </c:pt>
                <c:pt idx="236" c:formatCode="yyyy/m/d">
                  <c:v>43012</c:v>
                </c:pt>
                <c:pt idx="237" c:formatCode="yyyy/m/d">
                  <c:v>43013</c:v>
                </c:pt>
                <c:pt idx="238" c:formatCode="yyyy/m/d">
                  <c:v>43014</c:v>
                </c:pt>
                <c:pt idx="239" c:formatCode="yyyy/m/d">
                  <c:v>43015</c:v>
                </c:pt>
                <c:pt idx="240" c:formatCode="yyyy/m/d">
                  <c:v>43016</c:v>
                </c:pt>
                <c:pt idx="241" c:formatCode="yyyy/m/d">
                  <c:v>43017</c:v>
                </c:pt>
                <c:pt idx="242" c:formatCode="yyyy/m/d">
                  <c:v>43018</c:v>
                </c:pt>
                <c:pt idx="243" c:formatCode="yyyy/m/d">
                  <c:v>43019</c:v>
                </c:pt>
                <c:pt idx="244" c:formatCode="yyyy/m/d">
                  <c:v>43020</c:v>
                </c:pt>
                <c:pt idx="245" c:formatCode="yyyy/m/d">
                  <c:v>43021</c:v>
                </c:pt>
                <c:pt idx="246" c:formatCode="yyyy/m/d">
                  <c:v>43022</c:v>
                </c:pt>
                <c:pt idx="247" c:formatCode="yyyy/m/d">
                  <c:v>43023</c:v>
                </c:pt>
                <c:pt idx="248" c:formatCode="yyyy/m/d">
                  <c:v>43024</c:v>
                </c:pt>
                <c:pt idx="249" c:formatCode="yyyy/m/d">
                  <c:v>43025</c:v>
                </c:pt>
                <c:pt idx="250" c:formatCode="yyyy/m/d">
                  <c:v>43026</c:v>
                </c:pt>
                <c:pt idx="251" c:formatCode="yyyy/m/d">
                  <c:v>43027</c:v>
                </c:pt>
                <c:pt idx="252" c:formatCode="yyyy/m/d">
                  <c:v>43028</c:v>
                </c:pt>
                <c:pt idx="253" c:formatCode="yyyy/m/d">
                  <c:v>43029</c:v>
                </c:pt>
                <c:pt idx="254" c:formatCode="yyyy/m/d">
                  <c:v>43030</c:v>
                </c:pt>
                <c:pt idx="255" c:formatCode="yyyy/m/d">
                  <c:v>43031</c:v>
                </c:pt>
                <c:pt idx="256" c:formatCode="yyyy/m/d">
                  <c:v>43032</c:v>
                </c:pt>
                <c:pt idx="257" c:formatCode="yyyy/m/d">
                  <c:v>43033</c:v>
                </c:pt>
                <c:pt idx="258" c:formatCode="yyyy/m/d">
                  <c:v>43034</c:v>
                </c:pt>
                <c:pt idx="259" c:formatCode="yyyy/m/d">
                  <c:v>43035</c:v>
                </c:pt>
                <c:pt idx="260" c:formatCode="yyyy/m/d">
                  <c:v>43036</c:v>
                </c:pt>
                <c:pt idx="261" c:formatCode="yyyy/m/d">
                  <c:v>43037</c:v>
                </c:pt>
                <c:pt idx="262" c:formatCode="yyyy/m/d">
                  <c:v>43038</c:v>
                </c:pt>
                <c:pt idx="263" c:formatCode="yyyy/m/d">
                  <c:v>43039</c:v>
                </c:pt>
                <c:pt idx="264" c:formatCode="yyyy/m/d">
                  <c:v>43040</c:v>
                </c:pt>
                <c:pt idx="265" c:formatCode="yyyy/m/d">
                  <c:v>43041</c:v>
                </c:pt>
                <c:pt idx="266" c:formatCode="yyyy/m/d">
                  <c:v>43042</c:v>
                </c:pt>
                <c:pt idx="267" c:formatCode="yyyy/m/d">
                  <c:v>43043</c:v>
                </c:pt>
                <c:pt idx="268" c:formatCode="yyyy/m/d">
                  <c:v>43044</c:v>
                </c:pt>
                <c:pt idx="269" c:formatCode="yyyy/m/d">
                  <c:v>43045</c:v>
                </c:pt>
                <c:pt idx="270" c:formatCode="yyyy/m/d">
                  <c:v>43046</c:v>
                </c:pt>
                <c:pt idx="271" c:formatCode="yyyy/m/d">
                  <c:v>43047</c:v>
                </c:pt>
                <c:pt idx="272" c:formatCode="yyyy/m/d">
                  <c:v>43048</c:v>
                </c:pt>
                <c:pt idx="273" c:formatCode="yyyy/m/d">
                  <c:v>43049</c:v>
                </c:pt>
                <c:pt idx="274" c:formatCode="yyyy/m/d">
                  <c:v>43050</c:v>
                </c:pt>
                <c:pt idx="275" c:formatCode="yyyy/m/d">
                  <c:v>43051</c:v>
                </c:pt>
                <c:pt idx="276" c:formatCode="yyyy/m/d">
                  <c:v>43052</c:v>
                </c:pt>
                <c:pt idx="277" c:formatCode="yyyy/m/d">
                  <c:v>43053</c:v>
                </c:pt>
                <c:pt idx="278" c:formatCode="yyyy/m/d">
                  <c:v>43054</c:v>
                </c:pt>
                <c:pt idx="279" c:formatCode="yyyy/m/d">
                  <c:v>43055</c:v>
                </c:pt>
                <c:pt idx="280" c:formatCode="yyyy/m/d">
                  <c:v>43056</c:v>
                </c:pt>
              </c:numCache>
            </c:numRef>
          </c:cat>
          <c:val>
            <c:numRef>
              <c:f>[宏运2.xlsx]Sheet1!$B$2:$B$282</c:f>
              <c:numCache>
                <c:formatCode>0.000_ </c:formatCode>
                <c:ptCount val="281"/>
                <c:pt idx="0">
                  <c:v>1.00004799920011</c:v>
                </c:pt>
                <c:pt idx="1">
                  <c:v>1.00006311894815</c:v>
                </c:pt>
                <c:pt idx="2">
                  <c:v>1.00007823869618</c:v>
                </c:pt>
                <c:pt idx="3">
                  <c:v>1.00009335844422</c:v>
                </c:pt>
                <c:pt idx="4">
                  <c:v>1.00010847819226</c:v>
                </c:pt>
                <c:pt idx="5">
                  <c:v>1.00012359794029</c:v>
                </c:pt>
                <c:pt idx="6">
                  <c:v>1.00013871768833</c:v>
                </c:pt>
                <c:pt idx="7">
                  <c:v>1.00015383743636</c:v>
                </c:pt>
                <c:pt idx="8">
                  <c:v>1.0001689571844</c:v>
                </c:pt>
                <c:pt idx="9">
                  <c:v>1.00018407693243</c:v>
                </c:pt>
                <c:pt idx="10">
                  <c:v>1.00019919668047</c:v>
                </c:pt>
                <c:pt idx="11">
                  <c:v>1.00021431642851</c:v>
                </c:pt>
                <c:pt idx="12">
                  <c:v>1.00022943617654</c:v>
                </c:pt>
                <c:pt idx="13">
                  <c:v>1.00019655672446</c:v>
                </c:pt>
                <c:pt idx="14">
                  <c:v>1.00064678922153</c:v>
                </c:pt>
                <c:pt idx="15">
                  <c:v>1.00061390576952</c:v>
                </c:pt>
                <c:pt idx="16">
                  <c:v>1.0005810223175</c:v>
                </c:pt>
                <c:pt idx="17">
                  <c:v>1.00535667873318</c:v>
                </c:pt>
                <c:pt idx="18">
                  <c:v>0.990502854265976</c:v>
                </c:pt>
                <c:pt idx="19">
                  <c:v>0.992706681540113</c:v>
                </c:pt>
                <c:pt idx="20">
                  <c:v>0.98592306658623</c:v>
                </c:pt>
                <c:pt idx="21">
                  <c:v>0.979601283936104</c:v>
                </c:pt>
                <c:pt idx="22">
                  <c:v>0.97956868447936</c:v>
                </c:pt>
                <c:pt idx="23">
                  <c:v>0.979536085022616</c:v>
                </c:pt>
                <c:pt idx="24">
                  <c:v>0.982222848248827</c:v>
                </c:pt>
                <c:pt idx="25">
                  <c:v>0.982190216792616</c:v>
                </c:pt>
                <c:pt idx="26">
                  <c:v>0.979061960923697</c:v>
                </c:pt>
                <c:pt idx="27">
                  <c:v>0.979029365466886</c:v>
                </c:pt>
                <c:pt idx="28">
                  <c:v>0.977895052369742</c:v>
                </c:pt>
                <c:pt idx="29">
                  <c:v>0.977862476912598</c:v>
                </c:pt>
                <c:pt idx="30">
                  <c:v>0.977829901455455</c:v>
                </c:pt>
                <c:pt idx="31">
                  <c:v>0.977320057951784</c:v>
                </c:pt>
                <c:pt idx="32">
                  <c:v>0.982885953198459</c:v>
                </c:pt>
                <c:pt idx="33">
                  <c:v>0.983486859184611</c:v>
                </c:pt>
                <c:pt idx="34">
                  <c:v>0.982836710019076</c:v>
                </c:pt>
                <c:pt idx="35">
                  <c:v>0.986804331900311</c:v>
                </c:pt>
                <c:pt idx="36">
                  <c:v>0.986771636445167</c:v>
                </c:pt>
                <c:pt idx="37">
                  <c:v>0.986738940990023</c:v>
                </c:pt>
                <c:pt idx="38">
                  <c:v>0.992770328479463</c:v>
                </c:pt>
                <c:pt idx="39">
                  <c:v>0.993512456112216</c:v>
                </c:pt>
                <c:pt idx="40">
                  <c:v>0.989041106625391</c:v>
                </c:pt>
                <c:pt idx="41">
                  <c:v>0.989424284239896</c:v>
                </c:pt>
                <c:pt idx="42">
                  <c:v>0.988876797363537</c:v>
                </c:pt>
                <c:pt idx="43">
                  <c:v>0.98884408590866</c:v>
                </c:pt>
                <c:pt idx="44">
                  <c:v>0.988811374453782</c:v>
                </c:pt>
                <c:pt idx="45">
                  <c:v>0.990993998081269</c:v>
                </c:pt>
                <c:pt idx="46">
                  <c:v>0.991279657320877</c:v>
                </c:pt>
                <c:pt idx="47">
                  <c:v>0.99154609288084</c:v>
                </c:pt>
                <c:pt idx="48">
                  <c:v>0.991513345426562</c:v>
                </c:pt>
                <c:pt idx="49">
                  <c:v>0.989751526786536</c:v>
                </c:pt>
                <c:pt idx="50">
                  <c:v>0.989718803331859</c:v>
                </c:pt>
                <c:pt idx="51">
                  <c:v>0.989686083877115</c:v>
                </c:pt>
                <c:pt idx="52">
                  <c:v>0.989653364422371</c:v>
                </c:pt>
                <c:pt idx="53">
                  <c:v>0.989620644967627</c:v>
                </c:pt>
                <c:pt idx="54">
                  <c:v>0.989286490536171</c:v>
                </c:pt>
                <c:pt idx="55">
                  <c:v>0.99039164811918</c:v>
                </c:pt>
                <c:pt idx="56">
                  <c:v>0.987320039306261</c:v>
                </c:pt>
                <c:pt idx="57">
                  <c:v>0.987287347851051</c:v>
                </c:pt>
                <c:pt idx="58">
                  <c:v>0.987254660395773</c:v>
                </c:pt>
                <c:pt idx="59">
                  <c:v>0.986738233001821</c:v>
                </c:pt>
                <c:pt idx="60">
                  <c:v>0.990313489421662</c:v>
                </c:pt>
                <c:pt idx="61">
                  <c:v>0.992344315578791</c:v>
                </c:pt>
                <c:pt idx="62">
                  <c:v>0.989568389838437</c:v>
                </c:pt>
                <c:pt idx="63">
                  <c:v>0.998873194777739</c:v>
                </c:pt>
                <c:pt idx="64">
                  <c:v>0.998840347325128</c:v>
                </c:pt>
                <c:pt idx="65">
                  <c:v>0.998807499872517</c:v>
                </c:pt>
                <c:pt idx="66">
                  <c:v>1.00378877286168</c:v>
                </c:pt>
                <c:pt idx="67">
                  <c:v>1.02956847525368</c:v>
                </c:pt>
                <c:pt idx="68">
                  <c:v>1.03630609897399</c:v>
                </c:pt>
                <c:pt idx="69">
                  <c:v>1.0291093029056</c:v>
                </c:pt>
                <c:pt idx="70">
                  <c:v>1.03671551615122</c:v>
                </c:pt>
                <c:pt idx="71">
                  <c:v>1.03668214870728</c:v>
                </c:pt>
                <c:pt idx="72">
                  <c:v>1.03664878126333</c:v>
                </c:pt>
                <c:pt idx="73">
                  <c:v>1.01396943520518</c:v>
                </c:pt>
                <c:pt idx="74">
                  <c:v>1.01393637975604</c:v>
                </c:pt>
                <c:pt idx="75">
                  <c:v>1.01536266398761</c:v>
                </c:pt>
                <c:pt idx="76">
                  <c:v>1.01304834255481</c:v>
                </c:pt>
                <c:pt idx="77">
                  <c:v>1.0183682539007</c:v>
                </c:pt>
                <c:pt idx="78">
                  <c:v>1.01833514245249</c:v>
                </c:pt>
                <c:pt idx="79">
                  <c:v>1.01830203100428</c:v>
                </c:pt>
                <c:pt idx="80">
                  <c:v>1.01826891955607</c:v>
                </c:pt>
                <c:pt idx="81">
                  <c:v>1.02555810608481</c:v>
                </c:pt>
                <c:pt idx="82">
                  <c:v>1.03072218002767</c:v>
                </c:pt>
                <c:pt idx="83">
                  <c:v>1.02359430281077</c:v>
                </c:pt>
                <c:pt idx="84">
                  <c:v>1.0139077282335</c:v>
                </c:pt>
                <c:pt idx="85">
                  <c:v>1.01387467278436</c:v>
                </c:pt>
                <c:pt idx="86">
                  <c:v>1.01384161733521</c:v>
                </c:pt>
                <c:pt idx="87">
                  <c:v>1.00785759305649</c:v>
                </c:pt>
                <c:pt idx="88">
                  <c:v>1.00782462160594</c:v>
                </c:pt>
                <c:pt idx="89">
                  <c:v>1.01003424078356</c:v>
                </c:pt>
                <c:pt idx="90">
                  <c:v>0.999125270577001</c:v>
                </c:pt>
                <c:pt idx="91">
                  <c:v>1.00649773171801</c:v>
                </c:pt>
                <c:pt idx="92">
                  <c:v>1.0064647762672</c:v>
                </c:pt>
                <c:pt idx="93">
                  <c:v>1.00643182081639</c:v>
                </c:pt>
                <c:pt idx="94">
                  <c:v>1.03215265618938</c:v>
                </c:pt>
                <c:pt idx="95">
                  <c:v>1.03302080572203</c:v>
                </c:pt>
                <c:pt idx="96">
                  <c:v>1.02693103520552</c:v>
                </c:pt>
                <c:pt idx="97">
                  <c:v>1.02687762009566</c:v>
                </c:pt>
                <c:pt idx="98">
                  <c:v>1.03488357467976</c:v>
                </c:pt>
                <c:pt idx="99">
                  <c:v>1.03485023123542</c:v>
                </c:pt>
                <c:pt idx="100">
                  <c:v>1.03481688779107</c:v>
                </c:pt>
                <c:pt idx="101">
                  <c:v>1.04425946643443</c:v>
                </c:pt>
                <c:pt idx="102">
                  <c:v>1.03583971874602</c:v>
                </c:pt>
                <c:pt idx="103">
                  <c:v>1.03889499983103</c:v>
                </c:pt>
                <c:pt idx="104">
                  <c:v>1.04009179988686</c:v>
                </c:pt>
                <c:pt idx="105">
                  <c:v>1.03962502366549</c:v>
                </c:pt>
                <c:pt idx="106">
                  <c:v>1.03959161622221</c:v>
                </c:pt>
                <c:pt idx="107">
                  <c:v>1.03955820877893</c:v>
                </c:pt>
                <c:pt idx="108">
                  <c:v>1.03952480133565</c:v>
                </c:pt>
                <c:pt idx="109">
                  <c:v>1.03949139389238</c:v>
                </c:pt>
                <c:pt idx="110">
                  <c:v>1.04267946876444</c:v>
                </c:pt>
                <c:pt idx="111">
                  <c:v>1.04445152723382</c:v>
                </c:pt>
                <c:pt idx="112">
                  <c:v>1.04998961094396</c:v>
                </c:pt>
                <c:pt idx="113">
                  <c:v>1.04995606350302</c:v>
                </c:pt>
                <c:pt idx="114">
                  <c:v>1.04992251606207</c:v>
                </c:pt>
                <c:pt idx="115">
                  <c:v>1.0525629640601</c:v>
                </c:pt>
                <c:pt idx="116">
                  <c:v>1.05511239757486</c:v>
                </c:pt>
                <c:pt idx="117">
                  <c:v>1.05550860297226</c:v>
                </c:pt>
                <c:pt idx="118">
                  <c:v>1.0609609481112</c:v>
                </c:pt>
                <c:pt idx="119">
                  <c:v>1.06113468521594</c:v>
                </c:pt>
                <c:pt idx="120">
                  <c:v>1.0611009817776</c:v>
                </c:pt>
                <c:pt idx="121">
                  <c:v>1.06106727833925</c:v>
                </c:pt>
                <c:pt idx="122">
                  <c:v>1.05903757616339</c:v>
                </c:pt>
                <c:pt idx="123">
                  <c:v>1.06269280325056</c:v>
                </c:pt>
                <c:pt idx="124">
                  <c:v>1.07366230444839</c:v>
                </c:pt>
                <c:pt idx="125">
                  <c:v>1.07049268126884</c:v>
                </c:pt>
                <c:pt idx="126">
                  <c:v>1.09355565693396</c:v>
                </c:pt>
                <c:pt idx="127">
                  <c:v>1.07042470640161</c:v>
                </c:pt>
                <c:pt idx="128">
                  <c:v>1.07039087896533</c:v>
                </c:pt>
                <c:pt idx="129">
                  <c:v>1.10633941589794</c:v>
                </c:pt>
                <c:pt idx="130">
                  <c:v>1.10021564994795</c:v>
                </c:pt>
                <c:pt idx="131">
                  <c:v>1.10305492663259</c:v>
                </c:pt>
                <c:pt idx="132">
                  <c:v>1.10045892989379</c:v>
                </c:pt>
                <c:pt idx="133">
                  <c:v>1.1002634371516</c:v>
                </c:pt>
                <c:pt idx="134">
                  <c:v>1.10022919372225</c:v>
                </c:pt>
                <c:pt idx="135">
                  <c:v>1.1001949502929</c:v>
                </c:pt>
                <c:pt idx="136">
                  <c:v>1.09625616393113</c:v>
                </c:pt>
                <c:pt idx="137">
                  <c:v>1.09729040669591</c:v>
                </c:pt>
                <c:pt idx="138">
                  <c:v>1.09020674474218</c:v>
                </c:pt>
                <c:pt idx="139">
                  <c:v>1.10472808675007</c:v>
                </c:pt>
                <c:pt idx="140">
                  <c:v>1.10189896589619</c:v>
                </c:pt>
                <c:pt idx="141">
                  <c:v>1.10186470246718</c:v>
                </c:pt>
                <c:pt idx="142">
                  <c:v>1.10183043903816</c:v>
                </c:pt>
                <c:pt idx="143">
                  <c:v>1.1039518156863</c:v>
                </c:pt>
                <c:pt idx="144">
                  <c:v>1.09853127897655</c:v>
                </c:pt>
                <c:pt idx="145">
                  <c:v>1.09648332110491</c:v>
                </c:pt>
                <c:pt idx="146">
                  <c:v>1.09118598138287</c:v>
                </c:pt>
                <c:pt idx="147">
                  <c:v>1.09310323343266</c:v>
                </c:pt>
                <c:pt idx="148">
                  <c:v>1.09307042997932</c:v>
                </c:pt>
                <c:pt idx="149">
                  <c:v>1.09303762652598</c:v>
                </c:pt>
                <c:pt idx="150">
                  <c:v>1.09713530223992</c:v>
                </c:pt>
                <c:pt idx="151">
                  <c:v>1.09143566522199</c:v>
                </c:pt>
                <c:pt idx="152">
                  <c:v>1.09488033981793</c:v>
                </c:pt>
                <c:pt idx="153">
                  <c:v>1.09823581190038</c:v>
                </c:pt>
                <c:pt idx="154">
                  <c:v>1.11392871838464</c:v>
                </c:pt>
                <c:pt idx="155">
                  <c:v>1.11389563093602</c:v>
                </c:pt>
                <c:pt idx="156">
                  <c:v>1.11386254348741</c:v>
                </c:pt>
                <c:pt idx="157">
                  <c:v>1.11778691408941</c:v>
                </c:pt>
                <c:pt idx="158">
                  <c:v>1.11930512078913</c:v>
                </c:pt>
                <c:pt idx="159">
                  <c:v>1.13156954440762</c:v>
                </c:pt>
                <c:pt idx="160">
                  <c:v>1.13994548082613</c:v>
                </c:pt>
                <c:pt idx="161">
                  <c:v>1.15328468653382</c:v>
                </c:pt>
                <c:pt idx="162">
                  <c:v>1.15325105909421</c:v>
                </c:pt>
                <c:pt idx="163">
                  <c:v>1.15321743565453</c:v>
                </c:pt>
                <c:pt idx="164">
                  <c:v>1.17411434341627</c:v>
                </c:pt>
                <c:pt idx="165">
                  <c:v>1.18274603157278</c:v>
                </c:pt>
                <c:pt idx="166">
                  <c:v>1.18786061034046</c:v>
                </c:pt>
                <c:pt idx="167">
                  <c:v>1.19329497177909</c:v>
                </c:pt>
                <c:pt idx="168">
                  <c:v>1.19766303498714</c:v>
                </c:pt>
                <c:pt idx="169">
                  <c:v>1.19762880355759</c:v>
                </c:pt>
                <c:pt idx="170">
                  <c:v>1.19759457212804</c:v>
                </c:pt>
                <c:pt idx="171">
                  <c:v>1.20178059836966</c:v>
                </c:pt>
                <c:pt idx="172">
                  <c:v>1.20386576362125</c:v>
                </c:pt>
                <c:pt idx="173">
                  <c:v>1.20007649476784</c:v>
                </c:pt>
                <c:pt idx="174">
                  <c:v>1.2038000047171</c:v>
                </c:pt>
                <c:pt idx="175">
                  <c:v>1.21634894359426</c:v>
                </c:pt>
                <c:pt idx="176">
                  <c:v>1.21631445616898</c:v>
                </c:pt>
                <c:pt idx="177">
                  <c:v>1.21627996874369</c:v>
                </c:pt>
                <c:pt idx="178">
                  <c:v>1.256590708982</c:v>
                </c:pt>
                <c:pt idx="179">
                  <c:v>1.2628166972285</c:v>
                </c:pt>
                <c:pt idx="180">
                  <c:v>1.27152037218539</c:v>
                </c:pt>
                <c:pt idx="181">
                  <c:v>1.2744759629317</c:v>
                </c:pt>
                <c:pt idx="182">
                  <c:v>1.26334444443382</c:v>
                </c:pt>
                <c:pt idx="183">
                  <c:v>1.26330931301927</c:v>
                </c:pt>
                <c:pt idx="184">
                  <c:v>1.26327418160472</c:v>
                </c:pt>
                <c:pt idx="185">
                  <c:v>1.25376966399354</c:v>
                </c:pt>
                <c:pt idx="186">
                  <c:v>1.25453921516929</c:v>
                </c:pt>
                <c:pt idx="187">
                  <c:v>1.25650741437007</c:v>
                </c:pt>
                <c:pt idx="188">
                  <c:v>1.25548315543892</c:v>
                </c:pt>
                <c:pt idx="189">
                  <c:v>1.25018691569855</c:v>
                </c:pt>
                <c:pt idx="190">
                  <c:v>1.25015196028107</c:v>
                </c:pt>
                <c:pt idx="191">
                  <c:v>1.25011700486359</c:v>
                </c:pt>
                <c:pt idx="192">
                  <c:v>1.25826702104696</c:v>
                </c:pt>
                <c:pt idx="193">
                  <c:v>1.24982972165104</c:v>
                </c:pt>
                <c:pt idx="194">
                  <c:v>1.25357561922722</c:v>
                </c:pt>
                <c:pt idx="195">
                  <c:v>1.25893258195567</c:v>
                </c:pt>
                <c:pt idx="196">
                  <c:v>1.26146148381257</c:v>
                </c:pt>
                <c:pt idx="197">
                  <c:v>1.26142637639762</c:v>
                </c:pt>
                <c:pt idx="198">
                  <c:v>1.26139126898267</c:v>
                </c:pt>
                <c:pt idx="199">
                  <c:v>1.26616700539702</c:v>
                </c:pt>
                <c:pt idx="200">
                  <c:v>1.26223855886294</c:v>
                </c:pt>
                <c:pt idx="201">
                  <c:v>1.27059249564806</c:v>
                </c:pt>
                <c:pt idx="202">
                  <c:v>1.2754928619855</c:v>
                </c:pt>
                <c:pt idx="203">
                  <c:v>1.27452710607942</c:v>
                </c:pt>
                <c:pt idx="204">
                  <c:v>1.27449181866747</c:v>
                </c:pt>
                <c:pt idx="205">
                  <c:v>1.27445653125552</c:v>
                </c:pt>
                <c:pt idx="206">
                  <c:v>1.26467671823203</c:v>
                </c:pt>
                <c:pt idx="207">
                  <c:v>1.26098456776018</c:v>
                </c:pt>
                <c:pt idx="208">
                  <c:v>1.26891821154931</c:v>
                </c:pt>
                <c:pt idx="209">
                  <c:v>1.27680546411153</c:v>
                </c:pt>
                <c:pt idx="210">
                  <c:v>1.28328310016443</c:v>
                </c:pt>
                <c:pt idx="211">
                  <c:v>1.28324769275448</c:v>
                </c:pt>
                <c:pt idx="212">
                  <c:v>1.28321228534453</c:v>
                </c:pt>
                <c:pt idx="213">
                  <c:v>1.29389697528862</c:v>
                </c:pt>
                <c:pt idx="214">
                  <c:v>1.28469031271382</c:v>
                </c:pt>
                <c:pt idx="215">
                  <c:v>1.29077181136818</c:v>
                </c:pt>
                <c:pt idx="216">
                  <c:v>1.2659779045483</c:v>
                </c:pt>
                <c:pt idx="217">
                  <c:v>1.30491700764437</c:v>
                </c:pt>
                <c:pt idx="218">
                  <c:v>1.30488130423936</c:v>
                </c:pt>
                <c:pt idx="219">
                  <c:v>1.30484560083434</c:v>
                </c:pt>
                <c:pt idx="220">
                  <c:v>1.31729133743132</c:v>
                </c:pt>
                <c:pt idx="221">
                  <c:v>1.32250939847451</c:v>
                </c:pt>
                <c:pt idx="222">
                  <c:v>1.32807480972925</c:v>
                </c:pt>
                <c:pt idx="223">
                  <c:v>1.32765564871439</c:v>
                </c:pt>
                <c:pt idx="224">
                  <c:v>1.33205622738058</c:v>
                </c:pt>
                <c:pt idx="225">
                  <c:v>1.3320201559817</c:v>
                </c:pt>
                <c:pt idx="226">
                  <c:v>1.33198408458281</c:v>
                </c:pt>
                <c:pt idx="227">
                  <c:v>1.34043576773904</c:v>
                </c:pt>
                <c:pt idx="228">
                  <c:v>1.34176766954345</c:v>
                </c:pt>
                <c:pt idx="229">
                  <c:v>1.34250485725852</c:v>
                </c:pt>
                <c:pt idx="230">
                  <c:v>1.34345998134178</c:v>
                </c:pt>
                <c:pt idx="231">
                  <c:v>1.34342375394549</c:v>
                </c:pt>
                <c:pt idx="232">
                  <c:v>1.3433875265492</c:v>
                </c:pt>
                <c:pt idx="233">
                  <c:v>1.34335129915292</c:v>
                </c:pt>
                <c:pt idx="234">
                  <c:v>1.34331507175663</c:v>
                </c:pt>
                <c:pt idx="235">
                  <c:v>1.34327884436035</c:v>
                </c:pt>
                <c:pt idx="236">
                  <c:v>1.34324261696406</c:v>
                </c:pt>
                <c:pt idx="237">
                  <c:v>1.34320638956778</c:v>
                </c:pt>
                <c:pt idx="238">
                  <c:v>1.34317016217149</c:v>
                </c:pt>
                <c:pt idx="239">
                  <c:v>1.34313393477521</c:v>
                </c:pt>
                <c:pt idx="240">
                  <c:v>1.34309770737892</c:v>
                </c:pt>
                <c:pt idx="241">
                  <c:v>1.33041243877364</c:v>
                </c:pt>
                <c:pt idx="242">
                  <c:v>1.3359743860861</c:v>
                </c:pt>
                <c:pt idx="243">
                  <c:v>1.33623939556891</c:v>
                </c:pt>
                <c:pt idx="244">
                  <c:v>1.33544993272498</c:v>
                </c:pt>
                <c:pt idx="245">
                  <c:v>1.33772892274656</c:v>
                </c:pt>
                <c:pt idx="246">
                  <c:v>1.33769609129368</c:v>
                </c:pt>
                <c:pt idx="247">
                  <c:v>1.33766325984081</c:v>
                </c:pt>
                <c:pt idx="248">
                  <c:v>1.34887882093816</c:v>
                </c:pt>
                <c:pt idx="249">
                  <c:v>1.35978922312085</c:v>
                </c:pt>
                <c:pt idx="250">
                  <c:v>1.34732857477236</c:v>
                </c:pt>
                <c:pt idx="251">
                  <c:v>1.35115442301619</c:v>
                </c:pt>
                <c:pt idx="252">
                  <c:v>1.35911617033699</c:v>
                </c:pt>
                <c:pt idx="253">
                  <c:v>1.35908304288905</c:v>
                </c:pt>
                <c:pt idx="254">
                  <c:v>1.3590499154411</c:v>
                </c:pt>
                <c:pt idx="255">
                  <c:v>1.39073971934372</c:v>
                </c:pt>
                <c:pt idx="256">
                  <c:v>1.40149637208859</c:v>
                </c:pt>
                <c:pt idx="257">
                  <c:v>1.38115747902777</c:v>
                </c:pt>
                <c:pt idx="258">
                  <c:v>1.38208767952636</c:v>
                </c:pt>
                <c:pt idx="259">
                  <c:v>1.3870590046813</c:v>
                </c:pt>
                <c:pt idx="260">
                  <c:v>1.38702549723969</c:v>
                </c:pt>
                <c:pt idx="261">
                  <c:v>1.38699198979808</c:v>
                </c:pt>
                <c:pt idx="262">
                  <c:v>1.3771057105488</c:v>
                </c:pt>
                <c:pt idx="263">
                  <c:v>1.37467453506333</c:v>
                </c:pt>
                <c:pt idx="264">
                  <c:v>1.37333032146409</c:v>
                </c:pt>
                <c:pt idx="265">
                  <c:v>1.37281138211199</c:v>
                </c:pt>
                <c:pt idx="266">
                  <c:v>1.37277807066712</c:v>
                </c:pt>
                <c:pt idx="267">
                  <c:v>1.37274475922224</c:v>
                </c:pt>
                <c:pt idx="268">
                  <c:v>1.37271144777736</c:v>
                </c:pt>
                <c:pt idx="269">
                  <c:v>1.37085725067678</c:v>
                </c:pt>
                <c:pt idx="270">
                  <c:v>1.37244358024126</c:v>
                </c:pt>
                <c:pt idx="271">
                  <c:v>1.37129811932989</c:v>
                </c:pt>
                <c:pt idx="272">
                  <c:v>1.3715446712212</c:v>
                </c:pt>
                <c:pt idx="273">
                  <c:v>1.37168090095099</c:v>
                </c:pt>
                <c:pt idx="274">
                  <c:v>1.37164760150591</c:v>
                </c:pt>
                <c:pt idx="275">
                  <c:v>1.37161430206083</c:v>
                </c:pt>
                <c:pt idx="276">
                  <c:v>1.37228207493268</c:v>
                </c:pt>
                <c:pt idx="277">
                  <c:v>1.37115209376334</c:v>
                </c:pt>
                <c:pt idx="278">
                  <c:v>1.39541303346489</c:v>
                </c:pt>
                <c:pt idx="279">
                  <c:v>1.39537941402515</c:v>
                </c:pt>
                <c:pt idx="280">
                  <c:v>1.39420299762964</c:v>
                </c:pt>
              </c:numCache>
            </c:numRef>
          </c:val>
          <c:smooth val="0"/>
        </c:ser>
        <c:dLbls>
          <c:showLegendKey val="0"/>
          <c:showVal val="0"/>
          <c:showCatName val="0"/>
          <c:showSerName val="0"/>
          <c:showPercent val="0"/>
          <c:showBubbleSize val="0"/>
        </c:dLbls>
        <c:marker val="0"/>
        <c:smooth val="0"/>
        <c:axId val="371416064"/>
        <c:axId val="371434240"/>
      </c:lineChart>
      <c:dateAx>
        <c:axId val="371416064"/>
        <c:scaling>
          <c:orientation val="minMax"/>
        </c:scaling>
        <c:delete val="0"/>
        <c:axPos val="b"/>
        <c:numFmt formatCode="m/d/yyyy"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71434240"/>
        <c:crosses val="autoZero"/>
        <c:auto val="1"/>
        <c:lblOffset val="100"/>
        <c:baseTimeUnit val="days"/>
      </c:dateAx>
      <c:valAx>
        <c:axId val="371434240"/>
        <c:scaling>
          <c:orientation val="minMax"/>
          <c:min val="0.95"/>
        </c:scaling>
        <c:delete val="0"/>
        <c:axPos val="l"/>
        <c:majorGridlines/>
        <c:numFmt formatCode="0.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71416064"/>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1666666666667"/>
          <c:y val="0.0231481481481481"/>
        </c:manualLayout>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[产品净值表现.xlsx]煜耀1号私募投资基金!$B$1</c:f>
              <c:strCache>
                <c:ptCount val="1"/>
                <c:pt idx="0">
                  <c:v>累计净值</c:v>
                </c:pt>
              </c:strCache>
            </c:strRef>
          </c:tx>
          <c:spPr>
            <a:ln w="28575" cap="rnd">
              <a:solidFill>
                <a:schemeClr val="accent1"/>
              </a:solidFill>
              <a:round/>
            </a:ln>
            <a:effectLst/>
          </c:spPr>
          <c:marker>
            <c:symbol val="none"/>
          </c:marker>
          <c:dLbls>
            <c:delete val="1"/>
          </c:dLbls>
          <c:cat>
            <c:numRef>
              <c:f>[产品净值表现.xlsx]煜耀1号私募投资基金!$A$2:$A$541</c:f>
              <c:numCache>
                <c:formatCode>yyyy/m/d</c:formatCode>
                <c:ptCount val="540"/>
                <c:pt idx="0" c:formatCode="yyyy/m/d">
                  <c:v>42685</c:v>
                </c:pt>
                <c:pt idx="1" c:formatCode="yyyy/m/d">
                  <c:v>42686</c:v>
                </c:pt>
                <c:pt idx="2" c:formatCode="yyyy/m/d">
                  <c:v>42687</c:v>
                </c:pt>
                <c:pt idx="3" c:formatCode="yyyy/m/d">
                  <c:v>42688</c:v>
                </c:pt>
                <c:pt idx="4" c:formatCode="yyyy/m/d">
                  <c:v>42689</c:v>
                </c:pt>
                <c:pt idx="5" c:formatCode="yyyy/m/d">
                  <c:v>42690</c:v>
                </c:pt>
                <c:pt idx="6" c:formatCode="yyyy/m/d">
                  <c:v>42691</c:v>
                </c:pt>
                <c:pt idx="7" c:formatCode="yyyy/m/d">
                  <c:v>42692</c:v>
                </c:pt>
                <c:pt idx="8" c:formatCode="yyyy/m/d">
                  <c:v>42693</c:v>
                </c:pt>
                <c:pt idx="9" c:formatCode="yyyy/m/d">
                  <c:v>42694</c:v>
                </c:pt>
                <c:pt idx="10" c:formatCode="yyyy/m/d">
                  <c:v>42695</c:v>
                </c:pt>
                <c:pt idx="11" c:formatCode="yyyy/m/d">
                  <c:v>42696</c:v>
                </c:pt>
                <c:pt idx="12" c:formatCode="yyyy/m/d">
                  <c:v>42697</c:v>
                </c:pt>
                <c:pt idx="13" c:formatCode="yyyy/m/d">
                  <c:v>42698</c:v>
                </c:pt>
                <c:pt idx="14" c:formatCode="yyyy/m/d">
                  <c:v>42699</c:v>
                </c:pt>
                <c:pt idx="15" c:formatCode="yyyy/m/d">
                  <c:v>42700</c:v>
                </c:pt>
                <c:pt idx="16" c:formatCode="yyyy/m/d">
                  <c:v>42701</c:v>
                </c:pt>
                <c:pt idx="17" c:formatCode="yyyy/m/d">
                  <c:v>42702</c:v>
                </c:pt>
                <c:pt idx="18" c:formatCode="yyyy/m/d">
                  <c:v>42703</c:v>
                </c:pt>
                <c:pt idx="19" c:formatCode="yyyy/m/d">
                  <c:v>42704</c:v>
                </c:pt>
                <c:pt idx="20" c:formatCode="yyyy/m/d">
                  <c:v>42705</c:v>
                </c:pt>
                <c:pt idx="21" c:formatCode="yyyy/m/d">
                  <c:v>42706</c:v>
                </c:pt>
                <c:pt idx="22" c:formatCode="yyyy/m/d">
                  <c:v>42707</c:v>
                </c:pt>
                <c:pt idx="23" c:formatCode="yyyy/m/d">
                  <c:v>42708</c:v>
                </c:pt>
                <c:pt idx="24" c:formatCode="yyyy/m/d">
                  <c:v>42709</c:v>
                </c:pt>
                <c:pt idx="25" c:formatCode="yyyy/m/d">
                  <c:v>42710</c:v>
                </c:pt>
                <c:pt idx="26" c:formatCode="yyyy/m/d">
                  <c:v>42711</c:v>
                </c:pt>
                <c:pt idx="27" c:formatCode="yyyy/m/d">
                  <c:v>42712</c:v>
                </c:pt>
                <c:pt idx="28" c:formatCode="yyyy/m/d">
                  <c:v>42713</c:v>
                </c:pt>
                <c:pt idx="29" c:formatCode="yyyy/m/d">
                  <c:v>42714</c:v>
                </c:pt>
                <c:pt idx="30" c:formatCode="yyyy/m/d">
                  <c:v>42715</c:v>
                </c:pt>
                <c:pt idx="31" c:formatCode="yyyy/m/d">
                  <c:v>42716</c:v>
                </c:pt>
                <c:pt idx="32" c:formatCode="yyyy/m/d">
                  <c:v>42717</c:v>
                </c:pt>
                <c:pt idx="33" c:formatCode="yyyy/m/d">
                  <c:v>42718</c:v>
                </c:pt>
                <c:pt idx="34" c:formatCode="yyyy/m/d">
                  <c:v>42719</c:v>
                </c:pt>
                <c:pt idx="35" c:formatCode="yyyy/m/d">
                  <c:v>42720</c:v>
                </c:pt>
                <c:pt idx="36" c:formatCode="yyyy/m/d">
                  <c:v>42721</c:v>
                </c:pt>
                <c:pt idx="37" c:formatCode="yyyy/m/d">
                  <c:v>42722</c:v>
                </c:pt>
                <c:pt idx="38" c:formatCode="yyyy/m/d">
                  <c:v>42723</c:v>
                </c:pt>
                <c:pt idx="39" c:formatCode="yyyy/m/d">
                  <c:v>42724</c:v>
                </c:pt>
                <c:pt idx="40" c:formatCode="yyyy/m/d">
                  <c:v>42725</c:v>
                </c:pt>
                <c:pt idx="41" c:formatCode="yyyy/m/d">
                  <c:v>42726</c:v>
                </c:pt>
                <c:pt idx="42" c:formatCode="yyyy/m/d">
                  <c:v>42727</c:v>
                </c:pt>
                <c:pt idx="43" c:formatCode="yyyy/m/d">
                  <c:v>42728</c:v>
                </c:pt>
                <c:pt idx="44" c:formatCode="yyyy/m/d">
                  <c:v>42729</c:v>
                </c:pt>
                <c:pt idx="45" c:formatCode="yyyy/m/d">
                  <c:v>42730</c:v>
                </c:pt>
                <c:pt idx="46" c:formatCode="yyyy/m/d">
                  <c:v>42731</c:v>
                </c:pt>
                <c:pt idx="47" c:formatCode="yyyy/m/d">
                  <c:v>42732</c:v>
                </c:pt>
                <c:pt idx="48" c:formatCode="yyyy/m/d">
                  <c:v>42733</c:v>
                </c:pt>
                <c:pt idx="49" c:formatCode="yyyy/m/d">
                  <c:v>42734</c:v>
                </c:pt>
                <c:pt idx="50" c:formatCode="yyyy/m/d">
                  <c:v>42735</c:v>
                </c:pt>
                <c:pt idx="51" c:formatCode="yyyy/m/d">
                  <c:v>42736</c:v>
                </c:pt>
                <c:pt idx="52" c:formatCode="yyyy/m/d">
                  <c:v>42737</c:v>
                </c:pt>
                <c:pt idx="53" c:formatCode="yyyy/m/d">
                  <c:v>42738</c:v>
                </c:pt>
                <c:pt idx="54" c:formatCode="yyyy/m/d">
                  <c:v>42739</c:v>
                </c:pt>
                <c:pt idx="55" c:formatCode="yyyy/m/d">
                  <c:v>42740</c:v>
                </c:pt>
                <c:pt idx="56" c:formatCode="yyyy/m/d">
                  <c:v>42741</c:v>
                </c:pt>
                <c:pt idx="57" c:formatCode="yyyy/m/d">
                  <c:v>42742</c:v>
                </c:pt>
                <c:pt idx="58" c:formatCode="yyyy/m/d">
                  <c:v>42743</c:v>
                </c:pt>
                <c:pt idx="59" c:formatCode="yyyy/m/d">
                  <c:v>42744</c:v>
                </c:pt>
                <c:pt idx="60" c:formatCode="yyyy/m/d">
                  <c:v>42745</c:v>
                </c:pt>
                <c:pt idx="61" c:formatCode="yyyy/m/d">
                  <c:v>42746</c:v>
                </c:pt>
                <c:pt idx="62" c:formatCode="yyyy/m/d">
                  <c:v>42747</c:v>
                </c:pt>
                <c:pt idx="63" c:formatCode="yyyy/m/d">
                  <c:v>42748</c:v>
                </c:pt>
                <c:pt idx="64" c:formatCode="yyyy/m/d">
                  <c:v>42749</c:v>
                </c:pt>
                <c:pt idx="65" c:formatCode="yyyy/m/d">
                  <c:v>42750</c:v>
                </c:pt>
                <c:pt idx="66" c:formatCode="yyyy/m/d">
                  <c:v>42751</c:v>
                </c:pt>
                <c:pt idx="67" c:formatCode="yyyy/m/d">
                  <c:v>42752</c:v>
                </c:pt>
                <c:pt idx="68" c:formatCode="yyyy/m/d">
                  <c:v>42753</c:v>
                </c:pt>
                <c:pt idx="69" c:formatCode="yyyy/m/d">
                  <c:v>42754</c:v>
                </c:pt>
                <c:pt idx="70" c:formatCode="yyyy/m/d">
                  <c:v>42755</c:v>
                </c:pt>
                <c:pt idx="71" c:formatCode="yyyy/m/d">
                  <c:v>42756</c:v>
                </c:pt>
                <c:pt idx="72" c:formatCode="yyyy/m/d">
                  <c:v>42757</c:v>
                </c:pt>
                <c:pt idx="73" c:formatCode="yyyy/m/d">
                  <c:v>42758</c:v>
                </c:pt>
                <c:pt idx="74" c:formatCode="yyyy/m/d">
                  <c:v>42759</c:v>
                </c:pt>
                <c:pt idx="75" c:formatCode="yyyy/m/d">
                  <c:v>42760</c:v>
                </c:pt>
                <c:pt idx="76" c:formatCode="yyyy/m/d">
                  <c:v>42761</c:v>
                </c:pt>
                <c:pt idx="77" c:formatCode="yyyy/m/d">
                  <c:v>42762</c:v>
                </c:pt>
                <c:pt idx="78" c:formatCode="yyyy/m/d">
                  <c:v>42763</c:v>
                </c:pt>
                <c:pt idx="79" c:formatCode="yyyy/m/d">
                  <c:v>42764</c:v>
                </c:pt>
                <c:pt idx="80" c:formatCode="yyyy/m/d">
                  <c:v>42765</c:v>
                </c:pt>
                <c:pt idx="81" c:formatCode="yyyy/m/d">
                  <c:v>42766</c:v>
                </c:pt>
                <c:pt idx="82" c:formatCode="yyyy/m/d">
                  <c:v>42767</c:v>
                </c:pt>
                <c:pt idx="83" c:formatCode="yyyy/m/d">
                  <c:v>42768</c:v>
                </c:pt>
                <c:pt idx="84" c:formatCode="yyyy/m/d">
                  <c:v>42769</c:v>
                </c:pt>
                <c:pt idx="85" c:formatCode="yyyy/m/d">
                  <c:v>42770</c:v>
                </c:pt>
                <c:pt idx="86" c:formatCode="yyyy/m/d">
                  <c:v>42771</c:v>
                </c:pt>
                <c:pt idx="87" c:formatCode="yyyy/m/d">
                  <c:v>42772</c:v>
                </c:pt>
                <c:pt idx="88" c:formatCode="yyyy/m/d">
                  <c:v>42773</c:v>
                </c:pt>
                <c:pt idx="89" c:formatCode="yyyy/m/d">
                  <c:v>42774</c:v>
                </c:pt>
                <c:pt idx="90" c:formatCode="yyyy/m/d">
                  <c:v>42775</c:v>
                </c:pt>
                <c:pt idx="91" c:formatCode="yyyy/m/d">
                  <c:v>42776</c:v>
                </c:pt>
                <c:pt idx="92" c:formatCode="yyyy/m/d">
                  <c:v>42777</c:v>
                </c:pt>
                <c:pt idx="93" c:formatCode="yyyy/m/d">
                  <c:v>42778</c:v>
                </c:pt>
                <c:pt idx="94" c:formatCode="yyyy/m/d">
                  <c:v>42779</c:v>
                </c:pt>
                <c:pt idx="95" c:formatCode="yyyy/m/d">
                  <c:v>42780</c:v>
                </c:pt>
                <c:pt idx="96" c:formatCode="yyyy/m/d">
                  <c:v>42781</c:v>
                </c:pt>
                <c:pt idx="97" c:formatCode="yyyy/m/d">
                  <c:v>42782</c:v>
                </c:pt>
                <c:pt idx="98" c:formatCode="yyyy/m/d">
                  <c:v>42783</c:v>
                </c:pt>
                <c:pt idx="99" c:formatCode="yyyy/m/d">
                  <c:v>42784</c:v>
                </c:pt>
                <c:pt idx="100" c:formatCode="yyyy/m/d">
                  <c:v>42785</c:v>
                </c:pt>
                <c:pt idx="101" c:formatCode="yyyy/m/d">
                  <c:v>42786</c:v>
                </c:pt>
                <c:pt idx="102" c:formatCode="yyyy/m/d">
                  <c:v>42787</c:v>
                </c:pt>
                <c:pt idx="103" c:formatCode="yyyy/m/d">
                  <c:v>42788</c:v>
                </c:pt>
                <c:pt idx="104" c:formatCode="yyyy/m/d">
                  <c:v>42789</c:v>
                </c:pt>
                <c:pt idx="105" c:formatCode="yyyy/m/d">
                  <c:v>42790</c:v>
                </c:pt>
                <c:pt idx="106" c:formatCode="yyyy/m/d">
                  <c:v>42791</c:v>
                </c:pt>
                <c:pt idx="107" c:formatCode="yyyy/m/d">
                  <c:v>42792</c:v>
                </c:pt>
                <c:pt idx="108" c:formatCode="yyyy/m/d">
                  <c:v>42793</c:v>
                </c:pt>
                <c:pt idx="109" c:formatCode="yyyy/m/d">
                  <c:v>42794</c:v>
                </c:pt>
                <c:pt idx="110" c:formatCode="yyyy/m/d">
                  <c:v>42795</c:v>
                </c:pt>
                <c:pt idx="111" c:formatCode="yyyy/m/d">
                  <c:v>42796</c:v>
                </c:pt>
                <c:pt idx="112" c:formatCode="yyyy/m/d">
                  <c:v>42797</c:v>
                </c:pt>
                <c:pt idx="113" c:formatCode="yyyy/m/d">
                  <c:v>42798</c:v>
                </c:pt>
                <c:pt idx="114" c:formatCode="yyyy/m/d">
                  <c:v>42799</c:v>
                </c:pt>
                <c:pt idx="115" c:formatCode="yyyy/m/d">
                  <c:v>42800</c:v>
                </c:pt>
                <c:pt idx="116" c:formatCode="yyyy/m/d">
                  <c:v>42801</c:v>
                </c:pt>
                <c:pt idx="117" c:formatCode="yyyy/m/d">
                  <c:v>42802</c:v>
                </c:pt>
                <c:pt idx="118" c:formatCode="yyyy/m/d">
                  <c:v>42803</c:v>
                </c:pt>
                <c:pt idx="119" c:formatCode="yyyy/m/d">
                  <c:v>42804</c:v>
                </c:pt>
                <c:pt idx="120" c:formatCode="yyyy/m/d">
                  <c:v>42805</c:v>
                </c:pt>
                <c:pt idx="121" c:formatCode="yyyy/m/d">
                  <c:v>42806</c:v>
                </c:pt>
                <c:pt idx="122" c:formatCode="yyyy/m/d">
                  <c:v>42807</c:v>
                </c:pt>
                <c:pt idx="123" c:formatCode="yyyy/m/d">
                  <c:v>42808</c:v>
                </c:pt>
                <c:pt idx="124" c:formatCode="yyyy/m/d">
                  <c:v>42809</c:v>
                </c:pt>
                <c:pt idx="125" c:formatCode="yyyy/m/d">
                  <c:v>42810</c:v>
                </c:pt>
                <c:pt idx="126" c:formatCode="yyyy/m/d">
                  <c:v>42811</c:v>
                </c:pt>
                <c:pt idx="127" c:formatCode="yyyy/m/d">
                  <c:v>42812</c:v>
                </c:pt>
                <c:pt idx="128" c:formatCode="yyyy/m/d">
                  <c:v>42813</c:v>
                </c:pt>
                <c:pt idx="129" c:formatCode="yyyy/m/d">
                  <c:v>42814</c:v>
                </c:pt>
                <c:pt idx="130" c:formatCode="yyyy/m/d">
                  <c:v>42815</c:v>
                </c:pt>
                <c:pt idx="131" c:formatCode="yyyy/m/d">
                  <c:v>42816</c:v>
                </c:pt>
                <c:pt idx="132" c:formatCode="yyyy/m/d">
                  <c:v>42817</c:v>
                </c:pt>
                <c:pt idx="133" c:formatCode="yyyy/m/d">
                  <c:v>42818</c:v>
                </c:pt>
                <c:pt idx="134" c:formatCode="yyyy/m/d">
                  <c:v>42819</c:v>
                </c:pt>
                <c:pt idx="135" c:formatCode="yyyy/m/d">
                  <c:v>42820</c:v>
                </c:pt>
                <c:pt idx="136" c:formatCode="yyyy/m/d">
                  <c:v>42821</c:v>
                </c:pt>
                <c:pt idx="137" c:formatCode="yyyy/m/d">
                  <c:v>42822</c:v>
                </c:pt>
                <c:pt idx="138" c:formatCode="yyyy/m/d">
                  <c:v>42823</c:v>
                </c:pt>
                <c:pt idx="139" c:formatCode="yyyy/m/d">
                  <c:v>42824</c:v>
                </c:pt>
                <c:pt idx="140" c:formatCode="yyyy/m/d">
                  <c:v>42825</c:v>
                </c:pt>
                <c:pt idx="141" c:formatCode="yyyy/m/d">
                  <c:v>42826</c:v>
                </c:pt>
                <c:pt idx="142" c:formatCode="yyyy/m/d">
                  <c:v>42827</c:v>
                </c:pt>
                <c:pt idx="143" c:formatCode="yyyy/m/d">
                  <c:v>42828</c:v>
                </c:pt>
                <c:pt idx="144" c:formatCode="yyyy/m/d">
                  <c:v>42829</c:v>
                </c:pt>
                <c:pt idx="145" c:formatCode="yyyy/m/d">
                  <c:v>42830</c:v>
                </c:pt>
                <c:pt idx="146" c:formatCode="yyyy/m/d">
                  <c:v>42831</c:v>
                </c:pt>
                <c:pt idx="147" c:formatCode="yyyy/m/d">
                  <c:v>42832</c:v>
                </c:pt>
                <c:pt idx="148" c:formatCode="yyyy/m/d">
                  <c:v>42833</c:v>
                </c:pt>
                <c:pt idx="149" c:formatCode="yyyy/m/d">
                  <c:v>42834</c:v>
                </c:pt>
                <c:pt idx="150" c:formatCode="yyyy/m/d">
                  <c:v>42835</c:v>
                </c:pt>
                <c:pt idx="151" c:formatCode="yyyy/m/d">
                  <c:v>42836</c:v>
                </c:pt>
                <c:pt idx="152" c:formatCode="yyyy/m/d">
                  <c:v>42837</c:v>
                </c:pt>
                <c:pt idx="153" c:formatCode="yyyy/m/d">
                  <c:v>42838</c:v>
                </c:pt>
                <c:pt idx="154" c:formatCode="yyyy/m/d">
                  <c:v>42839</c:v>
                </c:pt>
                <c:pt idx="155" c:formatCode="yyyy/m/d">
                  <c:v>42840</c:v>
                </c:pt>
                <c:pt idx="156" c:formatCode="yyyy/m/d">
                  <c:v>42841</c:v>
                </c:pt>
                <c:pt idx="157" c:formatCode="yyyy/m/d">
                  <c:v>42842</c:v>
                </c:pt>
                <c:pt idx="158" c:formatCode="yyyy/m/d">
                  <c:v>42843</c:v>
                </c:pt>
                <c:pt idx="159" c:formatCode="yyyy/m/d">
                  <c:v>42844</c:v>
                </c:pt>
                <c:pt idx="160" c:formatCode="yyyy/m/d">
                  <c:v>42845</c:v>
                </c:pt>
                <c:pt idx="161" c:formatCode="yyyy/m/d">
                  <c:v>42846</c:v>
                </c:pt>
                <c:pt idx="162" c:formatCode="yyyy/m/d">
                  <c:v>42847</c:v>
                </c:pt>
                <c:pt idx="163" c:formatCode="yyyy/m/d">
                  <c:v>42848</c:v>
                </c:pt>
                <c:pt idx="164" c:formatCode="yyyy/m/d">
                  <c:v>42849</c:v>
                </c:pt>
                <c:pt idx="165" c:formatCode="yyyy/m/d">
                  <c:v>42850</c:v>
                </c:pt>
                <c:pt idx="166" c:formatCode="yyyy/m/d">
                  <c:v>42851</c:v>
                </c:pt>
                <c:pt idx="167" c:formatCode="yyyy/m/d">
                  <c:v>42852</c:v>
                </c:pt>
                <c:pt idx="168" c:formatCode="yyyy/m/d">
                  <c:v>42853</c:v>
                </c:pt>
                <c:pt idx="169" c:formatCode="yyyy/m/d">
                  <c:v>42854</c:v>
                </c:pt>
                <c:pt idx="170" c:formatCode="yyyy/m/d">
                  <c:v>42855</c:v>
                </c:pt>
                <c:pt idx="171" c:formatCode="yyyy/m/d">
                  <c:v>42856</c:v>
                </c:pt>
                <c:pt idx="172" c:formatCode="yyyy/m/d">
                  <c:v>42857</c:v>
                </c:pt>
                <c:pt idx="173" c:formatCode="yyyy/m/d">
                  <c:v>42858</c:v>
                </c:pt>
                <c:pt idx="174" c:formatCode="yyyy/m/d">
                  <c:v>42859</c:v>
                </c:pt>
                <c:pt idx="175" c:formatCode="yyyy/m/d">
                  <c:v>42860</c:v>
                </c:pt>
                <c:pt idx="176" c:formatCode="yyyy/m/d">
                  <c:v>42861</c:v>
                </c:pt>
                <c:pt idx="177" c:formatCode="yyyy/m/d">
                  <c:v>42862</c:v>
                </c:pt>
                <c:pt idx="178" c:formatCode="yyyy/m/d">
                  <c:v>42863</c:v>
                </c:pt>
                <c:pt idx="179" c:formatCode="yyyy/m/d">
                  <c:v>42864</c:v>
                </c:pt>
                <c:pt idx="180" c:formatCode="yyyy/m/d">
                  <c:v>42865</c:v>
                </c:pt>
                <c:pt idx="181" c:formatCode="yyyy/m/d">
                  <c:v>42866</c:v>
                </c:pt>
                <c:pt idx="182" c:formatCode="yyyy/m/d">
                  <c:v>42867</c:v>
                </c:pt>
                <c:pt idx="183" c:formatCode="yyyy/m/d">
                  <c:v>42868</c:v>
                </c:pt>
                <c:pt idx="184" c:formatCode="yyyy/m/d">
                  <c:v>42869</c:v>
                </c:pt>
                <c:pt idx="185" c:formatCode="yyyy/m/d">
                  <c:v>42870</c:v>
                </c:pt>
                <c:pt idx="186" c:formatCode="yyyy/m/d">
                  <c:v>42871</c:v>
                </c:pt>
                <c:pt idx="187" c:formatCode="yyyy/m/d">
                  <c:v>42872</c:v>
                </c:pt>
                <c:pt idx="188" c:formatCode="yyyy/m/d">
                  <c:v>42873</c:v>
                </c:pt>
                <c:pt idx="189" c:formatCode="yyyy/m/d">
                  <c:v>42874</c:v>
                </c:pt>
                <c:pt idx="190" c:formatCode="yyyy/m/d">
                  <c:v>42875</c:v>
                </c:pt>
                <c:pt idx="191" c:formatCode="yyyy/m/d">
                  <c:v>42876</c:v>
                </c:pt>
                <c:pt idx="192" c:formatCode="yyyy/m/d">
                  <c:v>42877</c:v>
                </c:pt>
                <c:pt idx="193" c:formatCode="yyyy/m/d">
                  <c:v>42878</c:v>
                </c:pt>
                <c:pt idx="194" c:formatCode="yyyy/m/d">
                  <c:v>42879</c:v>
                </c:pt>
                <c:pt idx="195" c:formatCode="yyyy/m/d">
                  <c:v>42880</c:v>
                </c:pt>
                <c:pt idx="196" c:formatCode="yyyy/m/d">
                  <c:v>42881</c:v>
                </c:pt>
                <c:pt idx="197" c:formatCode="yyyy/m/d">
                  <c:v>42882</c:v>
                </c:pt>
                <c:pt idx="198" c:formatCode="yyyy/m/d">
                  <c:v>42883</c:v>
                </c:pt>
                <c:pt idx="199" c:formatCode="yyyy/m/d">
                  <c:v>42884</c:v>
                </c:pt>
                <c:pt idx="200" c:formatCode="yyyy/m/d">
                  <c:v>42885</c:v>
                </c:pt>
                <c:pt idx="201" c:formatCode="yyyy/m/d">
                  <c:v>42886</c:v>
                </c:pt>
                <c:pt idx="202" c:formatCode="yyyy/m/d">
                  <c:v>42887</c:v>
                </c:pt>
                <c:pt idx="203" c:formatCode="yyyy/m/d">
                  <c:v>42888</c:v>
                </c:pt>
                <c:pt idx="204" c:formatCode="yyyy/m/d">
                  <c:v>42889</c:v>
                </c:pt>
                <c:pt idx="205" c:formatCode="yyyy/m/d">
                  <c:v>42890</c:v>
                </c:pt>
                <c:pt idx="206" c:formatCode="yyyy/m/d">
                  <c:v>42891</c:v>
                </c:pt>
                <c:pt idx="207" c:formatCode="yyyy/m/d">
                  <c:v>42892</c:v>
                </c:pt>
                <c:pt idx="208" c:formatCode="yyyy/m/d">
                  <c:v>42893</c:v>
                </c:pt>
                <c:pt idx="209" c:formatCode="yyyy/m/d">
                  <c:v>42894</c:v>
                </c:pt>
                <c:pt idx="210" c:formatCode="yyyy/m/d">
                  <c:v>42895</c:v>
                </c:pt>
                <c:pt idx="211" c:formatCode="yyyy/m/d">
                  <c:v>42896</c:v>
                </c:pt>
                <c:pt idx="212" c:formatCode="yyyy/m/d">
                  <c:v>42897</c:v>
                </c:pt>
                <c:pt idx="213" c:formatCode="yyyy/m/d">
                  <c:v>42898</c:v>
                </c:pt>
                <c:pt idx="214" c:formatCode="yyyy/m/d">
                  <c:v>42899</c:v>
                </c:pt>
                <c:pt idx="215" c:formatCode="yyyy/m/d">
                  <c:v>42900</c:v>
                </c:pt>
                <c:pt idx="216" c:formatCode="yyyy/m/d">
                  <c:v>42901</c:v>
                </c:pt>
                <c:pt idx="217" c:formatCode="yyyy/m/d">
                  <c:v>42902</c:v>
                </c:pt>
                <c:pt idx="218" c:formatCode="yyyy/m/d">
                  <c:v>42903</c:v>
                </c:pt>
                <c:pt idx="219" c:formatCode="yyyy/m/d">
                  <c:v>42904</c:v>
                </c:pt>
                <c:pt idx="220" c:formatCode="yyyy/m/d">
                  <c:v>42905</c:v>
                </c:pt>
                <c:pt idx="221" c:formatCode="yyyy/m/d">
                  <c:v>42906</c:v>
                </c:pt>
                <c:pt idx="222" c:formatCode="yyyy/m/d">
                  <c:v>42907</c:v>
                </c:pt>
                <c:pt idx="223" c:formatCode="yyyy/m/d">
                  <c:v>42908</c:v>
                </c:pt>
                <c:pt idx="224" c:formatCode="yyyy/m/d">
                  <c:v>42909</c:v>
                </c:pt>
                <c:pt idx="225" c:formatCode="yyyy/m/d">
                  <c:v>42910</c:v>
                </c:pt>
                <c:pt idx="226" c:formatCode="yyyy/m/d">
                  <c:v>42911</c:v>
                </c:pt>
                <c:pt idx="227" c:formatCode="yyyy/m/d">
                  <c:v>42912</c:v>
                </c:pt>
                <c:pt idx="228" c:formatCode="yyyy/m/d">
                  <c:v>42913</c:v>
                </c:pt>
                <c:pt idx="229" c:formatCode="yyyy/m/d">
                  <c:v>42914</c:v>
                </c:pt>
                <c:pt idx="230" c:formatCode="yyyy/m/d">
                  <c:v>42915</c:v>
                </c:pt>
                <c:pt idx="231" c:formatCode="yyyy/m/d">
                  <c:v>42916</c:v>
                </c:pt>
                <c:pt idx="232" c:formatCode="yyyy/m/d">
                  <c:v>42917</c:v>
                </c:pt>
                <c:pt idx="233" c:formatCode="yyyy/m/d">
                  <c:v>42918</c:v>
                </c:pt>
                <c:pt idx="234" c:formatCode="yyyy/m/d">
                  <c:v>42919</c:v>
                </c:pt>
                <c:pt idx="235" c:formatCode="yyyy/m/d">
                  <c:v>42920</c:v>
                </c:pt>
                <c:pt idx="236" c:formatCode="yyyy/m/d">
                  <c:v>42921</c:v>
                </c:pt>
                <c:pt idx="237" c:formatCode="yyyy/m/d">
                  <c:v>42922</c:v>
                </c:pt>
                <c:pt idx="238" c:formatCode="yyyy/m/d">
                  <c:v>42923</c:v>
                </c:pt>
                <c:pt idx="239" c:formatCode="yyyy/m/d">
                  <c:v>42924</c:v>
                </c:pt>
                <c:pt idx="240" c:formatCode="yyyy/m/d">
                  <c:v>42925</c:v>
                </c:pt>
                <c:pt idx="241" c:formatCode="yyyy/m/d">
                  <c:v>42926</c:v>
                </c:pt>
                <c:pt idx="242" c:formatCode="yyyy/m/d">
                  <c:v>42927</c:v>
                </c:pt>
                <c:pt idx="243" c:formatCode="yyyy/m/d">
                  <c:v>42928</c:v>
                </c:pt>
                <c:pt idx="244" c:formatCode="yyyy/m/d">
                  <c:v>42929</c:v>
                </c:pt>
                <c:pt idx="245" c:formatCode="yyyy/m/d">
                  <c:v>42930</c:v>
                </c:pt>
                <c:pt idx="246" c:formatCode="yyyy/m/d">
                  <c:v>42931</c:v>
                </c:pt>
                <c:pt idx="247" c:formatCode="yyyy/m/d">
                  <c:v>42932</c:v>
                </c:pt>
                <c:pt idx="248" c:formatCode="yyyy/m/d">
                  <c:v>42933</c:v>
                </c:pt>
                <c:pt idx="249" c:formatCode="yyyy/m/d">
                  <c:v>42934</c:v>
                </c:pt>
                <c:pt idx="250" c:formatCode="yyyy/m/d">
                  <c:v>42935</c:v>
                </c:pt>
                <c:pt idx="251" c:formatCode="yyyy/m/d">
                  <c:v>42936</c:v>
                </c:pt>
                <c:pt idx="252" c:formatCode="yyyy/m/d">
                  <c:v>42937</c:v>
                </c:pt>
                <c:pt idx="253" c:formatCode="yyyy/m/d">
                  <c:v>42938</c:v>
                </c:pt>
                <c:pt idx="254" c:formatCode="yyyy/m/d">
                  <c:v>42939</c:v>
                </c:pt>
                <c:pt idx="255" c:formatCode="yyyy/m/d">
                  <c:v>42940</c:v>
                </c:pt>
                <c:pt idx="256" c:formatCode="yyyy/m/d">
                  <c:v>42941</c:v>
                </c:pt>
                <c:pt idx="257" c:formatCode="yyyy/m/d">
                  <c:v>42942</c:v>
                </c:pt>
                <c:pt idx="258" c:formatCode="yyyy/m/d">
                  <c:v>42943</c:v>
                </c:pt>
                <c:pt idx="259" c:formatCode="yyyy/m/d">
                  <c:v>42944</c:v>
                </c:pt>
                <c:pt idx="260" c:formatCode="yyyy/m/d">
                  <c:v>42945</c:v>
                </c:pt>
                <c:pt idx="261" c:formatCode="yyyy/m/d">
                  <c:v>42946</c:v>
                </c:pt>
                <c:pt idx="262" c:formatCode="yyyy/m/d">
                  <c:v>42947</c:v>
                </c:pt>
                <c:pt idx="263" c:formatCode="yyyy/m/d">
                  <c:v>42948</c:v>
                </c:pt>
                <c:pt idx="264" c:formatCode="yyyy/m/d">
                  <c:v>42949</c:v>
                </c:pt>
                <c:pt idx="265" c:formatCode="yyyy/m/d">
                  <c:v>42950</c:v>
                </c:pt>
                <c:pt idx="266" c:formatCode="yyyy/m/d">
                  <c:v>42951</c:v>
                </c:pt>
                <c:pt idx="267" c:formatCode="yyyy/m/d">
                  <c:v>42952</c:v>
                </c:pt>
                <c:pt idx="268" c:formatCode="yyyy/m/d">
                  <c:v>42953</c:v>
                </c:pt>
                <c:pt idx="269" c:formatCode="yyyy/m/d">
                  <c:v>42954</c:v>
                </c:pt>
                <c:pt idx="270" c:formatCode="yyyy/m/d">
                  <c:v>42955</c:v>
                </c:pt>
                <c:pt idx="271" c:formatCode="yyyy/m/d">
                  <c:v>42956</c:v>
                </c:pt>
                <c:pt idx="272" c:formatCode="yyyy/m/d">
                  <c:v>42957</c:v>
                </c:pt>
                <c:pt idx="273" c:formatCode="yyyy/m/d">
                  <c:v>42958</c:v>
                </c:pt>
                <c:pt idx="274" c:formatCode="yyyy/m/d">
                  <c:v>42959</c:v>
                </c:pt>
                <c:pt idx="275" c:formatCode="yyyy/m/d">
                  <c:v>42960</c:v>
                </c:pt>
                <c:pt idx="276" c:formatCode="yyyy/m/d">
                  <c:v>42961</c:v>
                </c:pt>
                <c:pt idx="277" c:formatCode="yyyy/m/d">
                  <c:v>42962</c:v>
                </c:pt>
                <c:pt idx="278" c:formatCode="yyyy/m/d">
                  <c:v>42963</c:v>
                </c:pt>
                <c:pt idx="279" c:formatCode="yyyy/m/d">
                  <c:v>42964</c:v>
                </c:pt>
                <c:pt idx="280" c:formatCode="yyyy/m/d">
                  <c:v>42965</c:v>
                </c:pt>
                <c:pt idx="281" c:formatCode="yyyy/m/d">
                  <c:v>42966</c:v>
                </c:pt>
                <c:pt idx="282" c:formatCode="yyyy/m/d">
                  <c:v>42967</c:v>
                </c:pt>
                <c:pt idx="283" c:formatCode="yyyy/m/d">
                  <c:v>42968</c:v>
                </c:pt>
                <c:pt idx="284" c:formatCode="yyyy/m/d">
                  <c:v>42969</c:v>
                </c:pt>
                <c:pt idx="285" c:formatCode="yyyy/m/d">
                  <c:v>42970</c:v>
                </c:pt>
                <c:pt idx="286" c:formatCode="yyyy/m/d">
                  <c:v>42971</c:v>
                </c:pt>
                <c:pt idx="287" c:formatCode="yyyy/m/d">
                  <c:v>42972</c:v>
                </c:pt>
                <c:pt idx="288" c:formatCode="yyyy/m/d">
                  <c:v>42973</c:v>
                </c:pt>
                <c:pt idx="289" c:formatCode="yyyy/m/d">
                  <c:v>42974</c:v>
                </c:pt>
                <c:pt idx="290" c:formatCode="yyyy/m/d">
                  <c:v>42975</c:v>
                </c:pt>
                <c:pt idx="291" c:formatCode="yyyy/m/d">
                  <c:v>42976</c:v>
                </c:pt>
                <c:pt idx="292" c:formatCode="yyyy/m/d">
                  <c:v>42977</c:v>
                </c:pt>
                <c:pt idx="293" c:formatCode="yyyy/m/d">
                  <c:v>42978</c:v>
                </c:pt>
                <c:pt idx="294" c:formatCode="yyyy/m/d">
                  <c:v>42979</c:v>
                </c:pt>
                <c:pt idx="295" c:formatCode="yyyy/m/d">
                  <c:v>42980</c:v>
                </c:pt>
                <c:pt idx="296" c:formatCode="yyyy/m/d">
                  <c:v>42981</c:v>
                </c:pt>
                <c:pt idx="297" c:formatCode="yyyy/m/d">
                  <c:v>42982</c:v>
                </c:pt>
                <c:pt idx="298" c:formatCode="yyyy/m/d">
                  <c:v>42983</c:v>
                </c:pt>
                <c:pt idx="299" c:formatCode="yyyy/m/d">
                  <c:v>42984</c:v>
                </c:pt>
                <c:pt idx="300" c:formatCode="yyyy/m/d">
                  <c:v>42985</c:v>
                </c:pt>
                <c:pt idx="301" c:formatCode="yyyy/m/d">
                  <c:v>42986</c:v>
                </c:pt>
                <c:pt idx="302" c:formatCode="yyyy/m/d">
                  <c:v>42987</c:v>
                </c:pt>
                <c:pt idx="303" c:formatCode="yyyy/m/d">
                  <c:v>42988</c:v>
                </c:pt>
                <c:pt idx="304" c:formatCode="yyyy/m/d">
                  <c:v>42989</c:v>
                </c:pt>
                <c:pt idx="305" c:formatCode="yyyy/m/d">
                  <c:v>42990</c:v>
                </c:pt>
                <c:pt idx="306" c:formatCode="yyyy/m/d">
                  <c:v>42991</c:v>
                </c:pt>
                <c:pt idx="307" c:formatCode="yyyy/m/d">
                  <c:v>42992</c:v>
                </c:pt>
                <c:pt idx="308" c:formatCode="yyyy/m/d">
                  <c:v>42993</c:v>
                </c:pt>
                <c:pt idx="309" c:formatCode="yyyy/m/d">
                  <c:v>42994</c:v>
                </c:pt>
                <c:pt idx="310" c:formatCode="yyyy/m/d">
                  <c:v>42995</c:v>
                </c:pt>
                <c:pt idx="311" c:formatCode="yyyy/m/d">
                  <c:v>42996</c:v>
                </c:pt>
                <c:pt idx="312" c:formatCode="yyyy/m/d">
                  <c:v>42997</c:v>
                </c:pt>
                <c:pt idx="313" c:formatCode="yyyy/m/d">
                  <c:v>42998</c:v>
                </c:pt>
                <c:pt idx="314" c:formatCode="yyyy/m/d">
                  <c:v>42999</c:v>
                </c:pt>
                <c:pt idx="315" c:formatCode="yyyy/m/d">
                  <c:v>43000</c:v>
                </c:pt>
                <c:pt idx="316" c:formatCode="yyyy/m/d">
                  <c:v>43001</c:v>
                </c:pt>
                <c:pt idx="317" c:formatCode="yyyy/m/d">
                  <c:v>43002</c:v>
                </c:pt>
                <c:pt idx="318" c:formatCode="yyyy/m/d">
                  <c:v>43003</c:v>
                </c:pt>
                <c:pt idx="319" c:formatCode="yyyy/m/d">
                  <c:v>43004</c:v>
                </c:pt>
                <c:pt idx="320" c:formatCode="yyyy/m/d">
                  <c:v>43005</c:v>
                </c:pt>
                <c:pt idx="321" c:formatCode="yyyy/m/d">
                  <c:v>43006</c:v>
                </c:pt>
                <c:pt idx="322" c:formatCode="yyyy/m/d">
                  <c:v>43007</c:v>
                </c:pt>
                <c:pt idx="323" c:formatCode="yyyy/m/d">
                  <c:v>43008</c:v>
                </c:pt>
                <c:pt idx="324" c:formatCode="yyyy/m/d">
                  <c:v>43009</c:v>
                </c:pt>
                <c:pt idx="325" c:formatCode="yyyy/m/d">
                  <c:v>43010</c:v>
                </c:pt>
                <c:pt idx="326" c:formatCode="yyyy/m/d">
                  <c:v>43011</c:v>
                </c:pt>
                <c:pt idx="327" c:formatCode="yyyy/m/d">
                  <c:v>43012</c:v>
                </c:pt>
                <c:pt idx="328" c:formatCode="yyyy/m/d">
                  <c:v>43013</c:v>
                </c:pt>
                <c:pt idx="329" c:formatCode="yyyy/m/d">
                  <c:v>43014</c:v>
                </c:pt>
                <c:pt idx="330" c:formatCode="yyyy/m/d">
                  <c:v>43015</c:v>
                </c:pt>
                <c:pt idx="331" c:formatCode="yyyy/m/d">
                  <c:v>43016</c:v>
                </c:pt>
                <c:pt idx="332" c:formatCode="yyyy/m/d">
                  <c:v>43017</c:v>
                </c:pt>
                <c:pt idx="333" c:formatCode="yyyy/m/d">
                  <c:v>43018</c:v>
                </c:pt>
                <c:pt idx="334" c:formatCode="yyyy/m/d">
                  <c:v>43019</c:v>
                </c:pt>
                <c:pt idx="335" c:formatCode="yyyy/m/d">
                  <c:v>43020</c:v>
                </c:pt>
                <c:pt idx="336" c:formatCode="yyyy/m/d">
                  <c:v>43021</c:v>
                </c:pt>
                <c:pt idx="337" c:formatCode="yyyy/m/d">
                  <c:v>43022</c:v>
                </c:pt>
                <c:pt idx="338" c:formatCode="yyyy/m/d">
                  <c:v>43023</c:v>
                </c:pt>
                <c:pt idx="339" c:formatCode="yyyy/m/d">
                  <c:v>43024</c:v>
                </c:pt>
                <c:pt idx="340" c:formatCode="yyyy/m/d">
                  <c:v>43025</c:v>
                </c:pt>
                <c:pt idx="341" c:formatCode="yyyy/m/d">
                  <c:v>43026</c:v>
                </c:pt>
                <c:pt idx="342" c:formatCode="yyyy/m/d">
                  <c:v>43027</c:v>
                </c:pt>
                <c:pt idx="343" c:formatCode="yyyy/m/d">
                  <c:v>43028</c:v>
                </c:pt>
                <c:pt idx="344" c:formatCode="yyyy/m/d">
                  <c:v>43029</c:v>
                </c:pt>
                <c:pt idx="345" c:formatCode="yyyy/m/d">
                  <c:v>43030</c:v>
                </c:pt>
                <c:pt idx="346" c:formatCode="yyyy/m/d">
                  <c:v>43031</c:v>
                </c:pt>
                <c:pt idx="347" c:formatCode="yyyy/m/d">
                  <c:v>43032</c:v>
                </c:pt>
                <c:pt idx="348" c:formatCode="yyyy/m/d">
                  <c:v>43033</c:v>
                </c:pt>
                <c:pt idx="349" c:formatCode="yyyy/m/d">
                  <c:v>43034</c:v>
                </c:pt>
                <c:pt idx="350" c:formatCode="yyyy/m/d">
                  <c:v>43035</c:v>
                </c:pt>
                <c:pt idx="351" c:formatCode="yyyy/m/d">
                  <c:v>43036</c:v>
                </c:pt>
                <c:pt idx="352" c:formatCode="yyyy/m/d">
                  <c:v>43037</c:v>
                </c:pt>
                <c:pt idx="353" c:formatCode="yyyy/m/d">
                  <c:v>43038</c:v>
                </c:pt>
                <c:pt idx="354" c:formatCode="yyyy/m/d">
                  <c:v>43039</c:v>
                </c:pt>
                <c:pt idx="355" c:formatCode="yyyy/m/d">
                  <c:v>43040</c:v>
                </c:pt>
                <c:pt idx="356" c:formatCode="yyyy/m/d">
                  <c:v>43041</c:v>
                </c:pt>
                <c:pt idx="357" c:formatCode="yyyy/m/d">
                  <c:v>43042</c:v>
                </c:pt>
                <c:pt idx="358" c:formatCode="yyyy/m/d">
                  <c:v>43043</c:v>
                </c:pt>
                <c:pt idx="359" c:formatCode="yyyy/m/d">
                  <c:v>43044</c:v>
                </c:pt>
                <c:pt idx="360" c:formatCode="yyyy/m/d">
                  <c:v>43045</c:v>
                </c:pt>
                <c:pt idx="361" c:formatCode="yyyy/m/d">
                  <c:v>43046</c:v>
                </c:pt>
                <c:pt idx="362" c:formatCode="yyyy/m/d">
                  <c:v>43047</c:v>
                </c:pt>
                <c:pt idx="363" c:formatCode="yyyy/m/d">
                  <c:v>43048</c:v>
                </c:pt>
                <c:pt idx="364" c:formatCode="yyyy/m/d">
                  <c:v>43049</c:v>
                </c:pt>
                <c:pt idx="365" c:formatCode="yyyy/m/d">
                  <c:v>43050</c:v>
                </c:pt>
                <c:pt idx="366" c:formatCode="yyyy/m/d">
                  <c:v>43051</c:v>
                </c:pt>
                <c:pt idx="367" c:formatCode="yyyy/m/d">
                  <c:v>43052</c:v>
                </c:pt>
                <c:pt idx="368" c:formatCode="yyyy/m/d">
                  <c:v>43053</c:v>
                </c:pt>
                <c:pt idx="369" c:formatCode="yyyy/m/d">
                  <c:v>43054</c:v>
                </c:pt>
                <c:pt idx="370" c:formatCode="yyyy/m/d">
                  <c:v>43055</c:v>
                </c:pt>
                <c:pt idx="371" c:formatCode="yyyy/m/d">
                  <c:v>43056</c:v>
                </c:pt>
                <c:pt idx="372" c:formatCode="yyyy/m/d">
                  <c:v>43057</c:v>
                </c:pt>
                <c:pt idx="373" c:formatCode="yyyy/m/d">
                  <c:v>43058</c:v>
                </c:pt>
                <c:pt idx="374" c:formatCode="yyyy/m/d">
                  <c:v>43059</c:v>
                </c:pt>
                <c:pt idx="375" c:formatCode="yyyy/m/d">
                  <c:v>43060</c:v>
                </c:pt>
                <c:pt idx="376" c:formatCode="yyyy/m/d">
                  <c:v>43061</c:v>
                </c:pt>
                <c:pt idx="377" c:formatCode="yyyy/m/d">
                  <c:v>43062</c:v>
                </c:pt>
                <c:pt idx="378" c:formatCode="yyyy/m/d">
                  <c:v>43063</c:v>
                </c:pt>
                <c:pt idx="379" c:formatCode="yyyy/m/d">
                  <c:v>43064</c:v>
                </c:pt>
                <c:pt idx="380" c:formatCode="yyyy/m/d">
                  <c:v>43065</c:v>
                </c:pt>
                <c:pt idx="381" c:formatCode="yyyy/m/d">
                  <c:v>43066</c:v>
                </c:pt>
                <c:pt idx="382" c:formatCode="yyyy/m/d">
                  <c:v>43067</c:v>
                </c:pt>
                <c:pt idx="383" c:formatCode="yyyy/m/d">
                  <c:v>43068</c:v>
                </c:pt>
                <c:pt idx="384" c:formatCode="yyyy/m/d">
                  <c:v>43069</c:v>
                </c:pt>
                <c:pt idx="385" c:formatCode="yyyy/m/d">
                  <c:v>43070</c:v>
                </c:pt>
                <c:pt idx="386" c:formatCode="yyyy/m/d">
                  <c:v>43071</c:v>
                </c:pt>
                <c:pt idx="387" c:formatCode="yyyy/m/d">
                  <c:v>43072</c:v>
                </c:pt>
                <c:pt idx="388" c:formatCode="yyyy/m/d">
                  <c:v>43073</c:v>
                </c:pt>
                <c:pt idx="389" c:formatCode="yyyy/m/d">
                  <c:v>43074</c:v>
                </c:pt>
                <c:pt idx="390" c:formatCode="yyyy/m/d">
                  <c:v>43075</c:v>
                </c:pt>
                <c:pt idx="391" c:formatCode="yyyy/m/d">
                  <c:v>43076</c:v>
                </c:pt>
                <c:pt idx="392" c:formatCode="yyyy/m/d">
                  <c:v>43077</c:v>
                </c:pt>
                <c:pt idx="393" c:formatCode="yyyy/m/d">
                  <c:v>43078</c:v>
                </c:pt>
                <c:pt idx="394" c:formatCode="yyyy/m/d">
                  <c:v>43079</c:v>
                </c:pt>
                <c:pt idx="395" c:formatCode="yyyy/m/d">
                  <c:v>43080</c:v>
                </c:pt>
                <c:pt idx="396" c:formatCode="yyyy/m/d">
                  <c:v>43081</c:v>
                </c:pt>
                <c:pt idx="397" c:formatCode="yyyy/m/d">
                  <c:v>43082</c:v>
                </c:pt>
                <c:pt idx="398" c:formatCode="yyyy/m/d">
                  <c:v>43083</c:v>
                </c:pt>
                <c:pt idx="399" c:formatCode="yyyy/m/d">
                  <c:v>43084</c:v>
                </c:pt>
                <c:pt idx="400" c:formatCode="yyyy/m/d">
                  <c:v>43085</c:v>
                </c:pt>
                <c:pt idx="401" c:formatCode="yyyy/m/d">
                  <c:v>43086</c:v>
                </c:pt>
                <c:pt idx="402" c:formatCode="yyyy/m/d">
                  <c:v>43087</c:v>
                </c:pt>
                <c:pt idx="403" c:formatCode="yyyy/m/d">
                  <c:v>43088</c:v>
                </c:pt>
                <c:pt idx="404" c:formatCode="yyyy/m/d">
                  <c:v>43089</c:v>
                </c:pt>
                <c:pt idx="405" c:formatCode="yyyy/m/d">
                  <c:v>43090</c:v>
                </c:pt>
                <c:pt idx="406" c:formatCode="yyyy/m/d">
                  <c:v>43091</c:v>
                </c:pt>
                <c:pt idx="407" c:formatCode="yyyy/m/d">
                  <c:v>43092</c:v>
                </c:pt>
                <c:pt idx="408" c:formatCode="yyyy/m/d">
                  <c:v>43093</c:v>
                </c:pt>
                <c:pt idx="409" c:formatCode="yyyy/m/d">
                  <c:v>43094</c:v>
                </c:pt>
                <c:pt idx="410" c:formatCode="yyyy/m/d">
                  <c:v>43095</c:v>
                </c:pt>
                <c:pt idx="411" c:formatCode="yyyy/m/d">
                  <c:v>43096</c:v>
                </c:pt>
                <c:pt idx="412" c:formatCode="yyyy/m/d">
                  <c:v>43097</c:v>
                </c:pt>
                <c:pt idx="413" c:formatCode="yyyy/m/d">
                  <c:v>43098</c:v>
                </c:pt>
                <c:pt idx="414" c:formatCode="yyyy/m/d">
                  <c:v>43099</c:v>
                </c:pt>
                <c:pt idx="415" c:formatCode="yyyy/m/d">
                  <c:v>43100</c:v>
                </c:pt>
                <c:pt idx="416" c:formatCode="yyyy/m/d">
                  <c:v>43101</c:v>
                </c:pt>
                <c:pt idx="417" c:formatCode="yyyy/m/d">
                  <c:v>43102</c:v>
                </c:pt>
                <c:pt idx="418" c:formatCode="yyyy/m/d">
                  <c:v>43103</c:v>
                </c:pt>
                <c:pt idx="419" c:formatCode="yyyy/m/d">
                  <c:v>43104</c:v>
                </c:pt>
                <c:pt idx="420" c:formatCode="yyyy/m/d">
                  <c:v>43105</c:v>
                </c:pt>
                <c:pt idx="421" c:formatCode="yyyy/m/d">
                  <c:v>43106</c:v>
                </c:pt>
                <c:pt idx="422" c:formatCode="yyyy/m/d">
                  <c:v>43107</c:v>
                </c:pt>
                <c:pt idx="423" c:formatCode="yyyy/m/d">
                  <c:v>43108</c:v>
                </c:pt>
                <c:pt idx="424" c:formatCode="yyyy/m/d">
                  <c:v>43109</c:v>
                </c:pt>
                <c:pt idx="425" c:formatCode="yyyy/m/d">
                  <c:v>43110</c:v>
                </c:pt>
                <c:pt idx="426" c:formatCode="yyyy/m/d">
                  <c:v>43111</c:v>
                </c:pt>
                <c:pt idx="427" c:formatCode="yyyy/m/d">
                  <c:v>43112</c:v>
                </c:pt>
                <c:pt idx="428" c:formatCode="yyyy/m/d">
                  <c:v>43113</c:v>
                </c:pt>
                <c:pt idx="429" c:formatCode="yyyy/m/d">
                  <c:v>43114</c:v>
                </c:pt>
                <c:pt idx="430" c:formatCode="yyyy/m/d">
                  <c:v>43115</c:v>
                </c:pt>
                <c:pt idx="431" c:formatCode="yyyy/m/d">
                  <c:v>43116</c:v>
                </c:pt>
                <c:pt idx="432" c:formatCode="yyyy/m/d">
                  <c:v>43117</c:v>
                </c:pt>
                <c:pt idx="433" c:formatCode="yyyy/m/d">
                  <c:v>43118</c:v>
                </c:pt>
                <c:pt idx="434" c:formatCode="yyyy/m/d">
                  <c:v>43119</c:v>
                </c:pt>
                <c:pt idx="435" c:formatCode="yyyy/m/d">
                  <c:v>43120</c:v>
                </c:pt>
                <c:pt idx="436" c:formatCode="yyyy/m/d">
                  <c:v>43121</c:v>
                </c:pt>
                <c:pt idx="437" c:formatCode="yyyy/m/d">
                  <c:v>43122</c:v>
                </c:pt>
                <c:pt idx="438" c:formatCode="yyyy/m/d">
                  <c:v>43123</c:v>
                </c:pt>
                <c:pt idx="439" c:formatCode="yyyy/m/d">
                  <c:v>43124</c:v>
                </c:pt>
                <c:pt idx="440" c:formatCode="yyyy/m/d">
                  <c:v>43125</c:v>
                </c:pt>
                <c:pt idx="441" c:formatCode="yyyy/m/d">
                  <c:v>43126</c:v>
                </c:pt>
                <c:pt idx="442" c:formatCode="yyyy/m/d">
                  <c:v>43127</c:v>
                </c:pt>
                <c:pt idx="443" c:formatCode="yyyy/m/d">
                  <c:v>43128</c:v>
                </c:pt>
                <c:pt idx="444" c:formatCode="yyyy/m/d">
                  <c:v>43129</c:v>
                </c:pt>
                <c:pt idx="445" c:formatCode="yyyy/m/d">
                  <c:v>43130</c:v>
                </c:pt>
                <c:pt idx="446" c:formatCode="yyyy/m/d">
                  <c:v>43131</c:v>
                </c:pt>
                <c:pt idx="447" c:formatCode="yyyy/m/d">
                  <c:v>43132</c:v>
                </c:pt>
                <c:pt idx="448" c:formatCode="yyyy/m/d">
                  <c:v>43133</c:v>
                </c:pt>
                <c:pt idx="449" c:formatCode="yyyy/m/d">
                  <c:v>43134</c:v>
                </c:pt>
                <c:pt idx="450" c:formatCode="yyyy/m/d">
                  <c:v>43135</c:v>
                </c:pt>
                <c:pt idx="451" c:formatCode="yyyy/m/d">
                  <c:v>43136</c:v>
                </c:pt>
                <c:pt idx="452" c:formatCode="yyyy/m/d">
                  <c:v>43137</c:v>
                </c:pt>
                <c:pt idx="453" c:formatCode="yyyy/m/d">
                  <c:v>43138</c:v>
                </c:pt>
                <c:pt idx="454" c:formatCode="yyyy/m/d">
                  <c:v>43139</c:v>
                </c:pt>
                <c:pt idx="455" c:formatCode="yyyy/m/d">
                  <c:v>43140</c:v>
                </c:pt>
                <c:pt idx="456" c:formatCode="yyyy/m/d">
                  <c:v>43141</c:v>
                </c:pt>
                <c:pt idx="457" c:formatCode="yyyy/m/d">
                  <c:v>43142</c:v>
                </c:pt>
                <c:pt idx="458" c:formatCode="yyyy/m/d">
                  <c:v>43143</c:v>
                </c:pt>
                <c:pt idx="459" c:formatCode="yyyy/m/d">
                  <c:v>43144</c:v>
                </c:pt>
                <c:pt idx="460" c:formatCode="yyyy/m/d">
                  <c:v>43145</c:v>
                </c:pt>
                <c:pt idx="461" c:formatCode="yyyy/m/d">
                  <c:v>43146</c:v>
                </c:pt>
                <c:pt idx="462" c:formatCode="yyyy/m/d">
                  <c:v>43147</c:v>
                </c:pt>
                <c:pt idx="463" c:formatCode="yyyy/m/d">
                  <c:v>43148</c:v>
                </c:pt>
                <c:pt idx="464" c:formatCode="yyyy/m/d">
                  <c:v>43149</c:v>
                </c:pt>
                <c:pt idx="465" c:formatCode="yyyy/m/d">
                  <c:v>43150</c:v>
                </c:pt>
                <c:pt idx="466" c:formatCode="yyyy/m/d">
                  <c:v>43151</c:v>
                </c:pt>
                <c:pt idx="467" c:formatCode="yyyy/m/d">
                  <c:v>43152</c:v>
                </c:pt>
                <c:pt idx="468" c:formatCode="yyyy/m/d">
                  <c:v>43153</c:v>
                </c:pt>
                <c:pt idx="469" c:formatCode="yyyy/m/d">
                  <c:v>43154</c:v>
                </c:pt>
                <c:pt idx="470" c:formatCode="yyyy/m/d">
                  <c:v>43155</c:v>
                </c:pt>
                <c:pt idx="471" c:formatCode="yyyy/m/d">
                  <c:v>43156</c:v>
                </c:pt>
                <c:pt idx="472" c:formatCode="yyyy/m/d">
                  <c:v>43157</c:v>
                </c:pt>
                <c:pt idx="473" c:formatCode="yyyy/m/d">
                  <c:v>43158</c:v>
                </c:pt>
                <c:pt idx="474" c:formatCode="yyyy/m/d">
                  <c:v>43159</c:v>
                </c:pt>
                <c:pt idx="475" c:formatCode="yyyy/m/d">
                  <c:v>43160</c:v>
                </c:pt>
                <c:pt idx="476" c:formatCode="yyyy/m/d">
                  <c:v>43161</c:v>
                </c:pt>
                <c:pt idx="477" c:formatCode="yyyy/m/d">
                  <c:v>43162</c:v>
                </c:pt>
                <c:pt idx="478" c:formatCode="yyyy/m/d">
                  <c:v>43163</c:v>
                </c:pt>
                <c:pt idx="479" c:formatCode="yyyy/m/d">
                  <c:v>43164</c:v>
                </c:pt>
                <c:pt idx="480" c:formatCode="yyyy/m/d">
                  <c:v>43165</c:v>
                </c:pt>
                <c:pt idx="481" c:formatCode="yyyy/m/d">
                  <c:v>43166</c:v>
                </c:pt>
                <c:pt idx="482" c:formatCode="yyyy/m/d">
                  <c:v>43167</c:v>
                </c:pt>
                <c:pt idx="483" c:formatCode="yyyy/m/d">
                  <c:v>43168</c:v>
                </c:pt>
                <c:pt idx="484" c:formatCode="yyyy/m/d">
                  <c:v>43169</c:v>
                </c:pt>
                <c:pt idx="485" c:formatCode="yyyy/m/d">
                  <c:v>43170</c:v>
                </c:pt>
                <c:pt idx="486" c:formatCode="yyyy/m/d">
                  <c:v>43171</c:v>
                </c:pt>
                <c:pt idx="487" c:formatCode="yyyy/m/d">
                  <c:v>43172</c:v>
                </c:pt>
                <c:pt idx="488" c:formatCode="yyyy/m/d">
                  <c:v>43173</c:v>
                </c:pt>
                <c:pt idx="489" c:formatCode="yyyy/m/d">
                  <c:v>43174</c:v>
                </c:pt>
                <c:pt idx="490" c:formatCode="yyyy/m/d">
                  <c:v>43175</c:v>
                </c:pt>
                <c:pt idx="491" c:formatCode="yyyy/m/d">
                  <c:v>43176</c:v>
                </c:pt>
                <c:pt idx="492" c:formatCode="yyyy/m/d">
                  <c:v>43177</c:v>
                </c:pt>
                <c:pt idx="493" c:formatCode="yyyy/m/d">
                  <c:v>43178</c:v>
                </c:pt>
                <c:pt idx="494" c:formatCode="yyyy/m/d">
                  <c:v>43179</c:v>
                </c:pt>
                <c:pt idx="495" c:formatCode="yyyy/m/d">
                  <c:v>43180</c:v>
                </c:pt>
                <c:pt idx="496" c:formatCode="yyyy/m/d">
                  <c:v>43181</c:v>
                </c:pt>
                <c:pt idx="497" c:formatCode="yyyy/m/d">
                  <c:v>43182</c:v>
                </c:pt>
                <c:pt idx="498" c:formatCode="yyyy/m/d">
                  <c:v>43183</c:v>
                </c:pt>
                <c:pt idx="499" c:formatCode="yyyy/m/d">
                  <c:v>43184</c:v>
                </c:pt>
                <c:pt idx="500" c:formatCode="yyyy/m/d">
                  <c:v>43185</c:v>
                </c:pt>
                <c:pt idx="501" c:formatCode="yyyy/m/d">
                  <c:v>43186</c:v>
                </c:pt>
                <c:pt idx="502" c:formatCode="yyyy/m/d">
                  <c:v>43187</c:v>
                </c:pt>
                <c:pt idx="503" c:formatCode="yyyy/m/d">
                  <c:v>43188</c:v>
                </c:pt>
                <c:pt idx="504" c:formatCode="yyyy/m/d">
                  <c:v>43189</c:v>
                </c:pt>
                <c:pt idx="505" c:formatCode="yyyy/m/d">
                  <c:v>43190</c:v>
                </c:pt>
                <c:pt idx="506" c:formatCode="yyyy/m/d">
                  <c:v>43191</c:v>
                </c:pt>
                <c:pt idx="507" c:formatCode="yyyy/m/d">
                  <c:v>43192</c:v>
                </c:pt>
                <c:pt idx="508" c:formatCode="yyyy/m/d">
                  <c:v>43193</c:v>
                </c:pt>
                <c:pt idx="509" c:formatCode="yyyy/m/d">
                  <c:v>43194</c:v>
                </c:pt>
                <c:pt idx="510" c:formatCode="yyyy/m/d">
                  <c:v>43195</c:v>
                </c:pt>
                <c:pt idx="511" c:formatCode="yyyy/m/d">
                  <c:v>43196</c:v>
                </c:pt>
                <c:pt idx="512" c:formatCode="yyyy/m/d">
                  <c:v>43197</c:v>
                </c:pt>
                <c:pt idx="513" c:formatCode="yyyy/m/d">
                  <c:v>43198</c:v>
                </c:pt>
                <c:pt idx="514" c:formatCode="yyyy/m/d">
                  <c:v>43199</c:v>
                </c:pt>
                <c:pt idx="515" c:formatCode="yyyy/m/d">
                  <c:v>43200</c:v>
                </c:pt>
                <c:pt idx="516" c:formatCode="yyyy/m/d">
                  <c:v>43201</c:v>
                </c:pt>
                <c:pt idx="517" c:formatCode="yyyy/m/d">
                  <c:v>43202</c:v>
                </c:pt>
                <c:pt idx="518" c:formatCode="yyyy/m/d">
                  <c:v>43203</c:v>
                </c:pt>
                <c:pt idx="519" c:formatCode="yyyy/m/d">
                  <c:v>43204</c:v>
                </c:pt>
                <c:pt idx="520" c:formatCode="yyyy/m/d">
                  <c:v>43205</c:v>
                </c:pt>
                <c:pt idx="521" c:formatCode="yyyy/m/d">
                  <c:v>43206</c:v>
                </c:pt>
                <c:pt idx="522" c:formatCode="yyyy/m/d">
                  <c:v>43207</c:v>
                </c:pt>
                <c:pt idx="523" c:formatCode="yyyy/m/d">
                  <c:v>43208</c:v>
                </c:pt>
                <c:pt idx="524" c:formatCode="yyyy/m/d">
                  <c:v>43209</c:v>
                </c:pt>
                <c:pt idx="525" c:formatCode="yyyy/m/d">
                  <c:v>43210</c:v>
                </c:pt>
                <c:pt idx="526" c:formatCode="yyyy/m/d">
                  <c:v>43211</c:v>
                </c:pt>
                <c:pt idx="527" c:formatCode="yyyy/m/d">
                  <c:v>43212</c:v>
                </c:pt>
                <c:pt idx="528" c:formatCode="yyyy/m/d">
                  <c:v>43213</c:v>
                </c:pt>
                <c:pt idx="529" c:formatCode="yyyy/m/d">
                  <c:v>43214</c:v>
                </c:pt>
                <c:pt idx="530" c:formatCode="yyyy/m/d">
                  <c:v>43215</c:v>
                </c:pt>
                <c:pt idx="531" c:formatCode="yyyy/m/d">
                  <c:v>43216</c:v>
                </c:pt>
                <c:pt idx="532" c:formatCode="yyyy/m/d">
                  <c:v>43217</c:v>
                </c:pt>
                <c:pt idx="533" c:formatCode="yyyy/m/d">
                  <c:v>43218</c:v>
                </c:pt>
                <c:pt idx="534" c:formatCode="yyyy/m/d">
                  <c:v>43219</c:v>
                </c:pt>
                <c:pt idx="535" c:formatCode="yyyy/m/d">
                  <c:v>43220</c:v>
                </c:pt>
                <c:pt idx="536" c:formatCode="yyyy/m/d">
                  <c:v>43221</c:v>
                </c:pt>
                <c:pt idx="537" c:formatCode="yyyy/m/d">
                  <c:v>43222</c:v>
                </c:pt>
                <c:pt idx="538" c:formatCode="yyyy/m/d">
                  <c:v>43223</c:v>
                </c:pt>
                <c:pt idx="539" c:formatCode="yyyy/m/d">
                  <c:v>43224</c:v>
                </c:pt>
              </c:numCache>
            </c:numRef>
          </c:cat>
          <c:val>
            <c:numRef>
              <c:f>[产品净值表现.xlsx]煜耀1号私募投资基金!$B$2:$B$541</c:f>
              <c:numCache>
                <c:formatCode>0.000_ </c:formatCode>
                <c:ptCount val="540"/>
                <c:pt idx="0">
                  <c:v>0.993468783665339</c:v>
                </c:pt>
                <c:pt idx="1">
                  <c:v>0.99343756812749</c:v>
                </c:pt>
                <c:pt idx="2">
                  <c:v>0.993406353784861</c:v>
                </c:pt>
                <c:pt idx="3">
                  <c:v>0.993375140239044</c:v>
                </c:pt>
                <c:pt idx="4">
                  <c:v>0.993343927888446</c:v>
                </c:pt>
                <c:pt idx="5">
                  <c:v>0.993312716334661</c:v>
                </c:pt>
                <c:pt idx="6">
                  <c:v>0.993281505577689</c:v>
                </c:pt>
                <c:pt idx="7">
                  <c:v>0.993250296015936</c:v>
                </c:pt>
                <c:pt idx="8">
                  <c:v>0.993219087250996</c:v>
                </c:pt>
                <c:pt idx="9">
                  <c:v>0.993187879681275</c:v>
                </c:pt>
                <c:pt idx="10">
                  <c:v>0.993156672908367</c:v>
                </c:pt>
                <c:pt idx="11">
                  <c:v>0.993270390836653</c:v>
                </c:pt>
                <c:pt idx="12">
                  <c:v>0.985224559760956</c:v>
                </c:pt>
                <c:pt idx="13">
                  <c:v>0.990598384063745</c:v>
                </c:pt>
                <c:pt idx="14">
                  <c:v>0.991633394422311</c:v>
                </c:pt>
                <c:pt idx="15">
                  <c:v>0.991602236653386</c:v>
                </c:pt>
                <c:pt idx="16">
                  <c:v>0.991571080079681</c:v>
                </c:pt>
                <c:pt idx="17">
                  <c:v>0.986639525896414</c:v>
                </c:pt>
                <c:pt idx="18">
                  <c:v>0.979642691633466</c:v>
                </c:pt>
                <c:pt idx="19">
                  <c:v>0.976120543824701</c:v>
                </c:pt>
                <c:pt idx="20">
                  <c:v>0.963461000398406</c:v>
                </c:pt>
                <c:pt idx="21">
                  <c:v>0.963430727888446</c:v>
                </c:pt>
                <c:pt idx="22">
                  <c:v>0.963400456175299</c:v>
                </c:pt>
                <c:pt idx="23">
                  <c:v>0.963370185657371</c:v>
                </c:pt>
                <c:pt idx="24">
                  <c:v>0.963339915936255</c:v>
                </c:pt>
                <c:pt idx="25">
                  <c:v>0.963309647011952</c:v>
                </c:pt>
                <c:pt idx="26">
                  <c:v>0.963279379282869</c:v>
                </c:pt>
                <c:pt idx="27">
                  <c:v>0.963249112350598</c:v>
                </c:pt>
                <c:pt idx="28">
                  <c:v>0.963218846215139</c:v>
                </c:pt>
                <c:pt idx="29">
                  <c:v>0.963188580876494</c:v>
                </c:pt>
                <c:pt idx="30">
                  <c:v>0.963158316733068</c:v>
                </c:pt>
                <c:pt idx="31">
                  <c:v>0.963128053386454</c:v>
                </c:pt>
                <c:pt idx="32">
                  <c:v>0.963097790836653</c:v>
                </c:pt>
                <c:pt idx="33">
                  <c:v>0.963538884462151</c:v>
                </c:pt>
                <c:pt idx="34">
                  <c:v>0.963088569322709</c:v>
                </c:pt>
                <c:pt idx="35">
                  <c:v>0.968297352191235</c:v>
                </c:pt>
                <c:pt idx="36">
                  <c:v>0.96826692749004</c:v>
                </c:pt>
                <c:pt idx="37">
                  <c:v>0.968236503984064</c:v>
                </c:pt>
                <c:pt idx="38">
                  <c:v>0.965276937450199</c:v>
                </c:pt>
                <c:pt idx="39">
                  <c:v>0.966939530677291</c:v>
                </c:pt>
                <c:pt idx="40">
                  <c:v>0.968093184860558</c:v>
                </c:pt>
                <c:pt idx="41">
                  <c:v>0.971139194023904</c:v>
                </c:pt>
                <c:pt idx="42">
                  <c:v>0.973961829083665</c:v>
                </c:pt>
                <c:pt idx="43">
                  <c:v>0.973931226294821</c:v>
                </c:pt>
                <c:pt idx="44">
                  <c:v>0.973900624701195</c:v>
                </c:pt>
                <c:pt idx="45">
                  <c:v>0.969940320717131</c:v>
                </c:pt>
                <c:pt idx="46">
                  <c:v>0.959022183665339</c:v>
                </c:pt>
                <c:pt idx="47">
                  <c:v>0.950237511553785</c:v>
                </c:pt>
                <c:pt idx="48">
                  <c:v>0.949283425896414</c:v>
                </c:pt>
                <c:pt idx="49">
                  <c:v>0.957351417131474</c:v>
                </c:pt>
                <c:pt idx="50">
                  <c:v>0.957399831075697</c:v>
                </c:pt>
                <c:pt idx="51">
                  <c:v>0.957448161752988</c:v>
                </c:pt>
                <c:pt idx="52">
                  <c:v>0.95749649123506</c:v>
                </c:pt>
                <c:pt idx="53">
                  <c:v>0.958114142231076</c:v>
                </c:pt>
                <c:pt idx="54">
                  <c:v>0.960043084462151</c:v>
                </c:pt>
                <c:pt idx="55">
                  <c:v>0.955648305976096</c:v>
                </c:pt>
                <c:pt idx="56">
                  <c:v>0.956264825099602</c:v>
                </c:pt>
                <c:pt idx="57">
                  <c:v>0.956234696015936</c:v>
                </c:pt>
                <c:pt idx="58">
                  <c:v>0.956204567729084</c:v>
                </c:pt>
                <c:pt idx="59">
                  <c:v>0.957964106374502</c:v>
                </c:pt>
                <c:pt idx="60">
                  <c:v>0.955567229083665</c:v>
                </c:pt>
                <c:pt idx="61">
                  <c:v>0.944669570119522</c:v>
                </c:pt>
                <c:pt idx="62">
                  <c:v>0.942664784063745</c:v>
                </c:pt>
                <c:pt idx="63">
                  <c:v>0.944528023505976</c:v>
                </c:pt>
                <c:pt idx="64">
                  <c:v>0.944512872908366</c:v>
                </c:pt>
                <c:pt idx="65">
                  <c:v>0.94448311434263</c:v>
                </c:pt>
                <c:pt idx="66">
                  <c:v>0.945055747410358</c:v>
                </c:pt>
                <c:pt idx="67">
                  <c:v>0.941815607569721</c:v>
                </c:pt>
                <c:pt idx="68">
                  <c:v>0.944356274900398</c:v>
                </c:pt>
                <c:pt idx="69">
                  <c:v>0.947646662948207</c:v>
                </c:pt>
                <c:pt idx="70">
                  <c:v>0.943144914741036</c:v>
                </c:pt>
                <c:pt idx="71">
                  <c:v>0.943115199203187</c:v>
                </c:pt>
                <c:pt idx="72">
                  <c:v>0.943085484462151</c:v>
                </c:pt>
                <c:pt idx="73">
                  <c:v>0.946088174501992</c:v>
                </c:pt>
                <c:pt idx="74">
                  <c:v>0.940833952589641</c:v>
                </c:pt>
                <c:pt idx="75">
                  <c:v>0.938648894422311</c:v>
                </c:pt>
                <c:pt idx="76">
                  <c:v>0.943121202390438</c:v>
                </c:pt>
                <c:pt idx="77">
                  <c:v>0.943091487250996</c:v>
                </c:pt>
                <c:pt idx="78">
                  <c:v>0.943061773306773</c:v>
                </c:pt>
                <c:pt idx="79">
                  <c:v>0.943032060159363</c:v>
                </c:pt>
                <c:pt idx="80">
                  <c:v>0.943002348207171</c:v>
                </c:pt>
                <c:pt idx="81">
                  <c:v>0.943046231474104</c:v>
                </c:pt>
                <c:pt idx="82">
                  <c:v>0.9430165187251</c:v>
                </c:pt>
                <c:pt idx="83">
                  <c:v>0.942986807171315</c:v>
                </c:pt>
                <c:pt idx="84">
                  <c:v>0.948543158565737</c:v>
                </c:pt>
                <c:pt idx="85">
                  <c:v>0.948513272908367</c:v>
                </c:pt>
                <c:pt idx="86">
                  <c:v>0.948483388047809</c:v>
                </c:pt>
                <c:pt idx="87">
                  <c:v>0.950959141434263</c:v>
                </c:pt>
                <c:pt idx="88">
                  <c:v>0.947522884462151</c:v>
                </c:pt>
                <c:pt idx="89">
                  <c:v>0.939127579681275</c:v>
                </c:pt>
                <c:pt idx="90">
                  <c:v>0.930172370916335</c:v>
                </c:pt>
                <c:pt idx="91">
                  <c:v>0.919244289243028</c:v>
                </c:pt>
                <c:pt idx="92">
                  <c:v>0.919215326693227</c:v>
                </c:pt>
                <c:pt idx="93">
                  <c:v>0.919186364940239</c:v>
                </c:pt>
                <c:pt idx="94">
                  <c:v>0.902851717131474</c:v>
                </c:pt>
                <c:pt idx="95">
                  <c:v>0.902756775298805</c:v>
                </c:pt>
                <c:pt idx="96">
                  <c:v>0.903372449800797</c:v>
                </c:pt>
                <c:pt idx="97">
                  <c:v>0.909936029880478</c:v>
                </c:pt>
                <c:pt idx="98">
                  <c:v>0.913586551792829</c:v>
                </c:pt>
                <c:pt idx="99">
                  <c:v>0.913557767729084</c:v>
                </c:pt>
                <c:pt idx="100">
                  <c:v>0.913528984462151</c:v>
                </c:pt>
                <c:pt idx="101">
                  <c:v>0.915249480876494</c:v>
                </c:pt>
                <c:pt idx="102">
                  <c:v>0.910824628286853</c:v>
                </c:pt>
                <c:pt idx="103">
                  <c:v>0.906890470119522</c:v>
                </c:pt>
                <c:pt idx="104">
                  <c:v>0.908567409163346</c:v>
                </c:pt>
                <c:pt idx="105">
                  <c:v>0.906621374103586</c:v>
                </c:pt>
                <c:pt idx="106">
                  <c:v>0.906592809163347</c:v>
                </c:pt>
                <c:pt idx="107">
                  <c:v>0.906564245418327</c:v>
                </c:pt>
                <c:pt idx="108">
                  <c:v>0.894713682071713</c:v>
                </c:pt>
                <c:pt idx="109">
                  <c:v>0.89515868247012</c:v>
                </c:pt>
                <c:pt idx="110">
                  <c:v>0.894858741035856</c:v>
                </c:pt>
                <c:pt idx="111">
                  <c:v>0.894959431474104</c:v>
                </c:pt>
                <c:pt idx="112">
                  <c:v>0.899652250597609</c:v>
                </c:pt>
                <c:pt idx="113">
                  <c:v>0.899623905577689</c:v>
                </c:pt>
                <c:pt idx="114">
                  <c:v>0.899595561354582</c:v>
                </c:pt>
                <c:pt idx="115">
                  <c:v>0.902328484063745</c:v>
                </c:pt>
                <c:pt idx="116">
                  <c:v>0.900146198007968</c:v>
                </c:pt>
                <c:pt idx="117">
                  <c:v>0.896827528286853</c:v>
                </c:pt>
                <c:pt idx="118">
                  <c:v>0.896384532669323</c:v>
                </c:pt>
                <c:pt idx="119">
                  <c:v>0.905682770119522</c:v>
                </c:pt>
                <c:pt idx="120">
                  <c:v>0.905654235059761</c:v>
                </c:pt>
                <c:pt idx="121">
                  <c:v>0.905625700796813</c:v>
                </c:pt>
                <c:pt idx="122">
                  <c:v>0.914726764143426</c:v>
                </c:pt>
                <c:pt idx="123">
                  <c:v>0.911479833466135</c:v>
                </c:pt>
                <c:pt idx="124">
                  <c:v>0.917428088047809</c:v>
                </c:pt>
                <c:pt idx="125">
                  <c:v>0.910431390039841</c:v>
                </c:pt>
                <c:pt idx="126">
                  <c:v>0.918268184462151</c:v>
                </c:pt>
                <c:pt idx="127">
                  <c:v>0.918170243027889</c:v>
                </c:pt>
                <c:pt idx="128">
                  <c:v>0.91814131434263</c:v>
                </c:pt>
                <c:pt idx="129">
                  <c:v>0.915048005577689</c:v>
                </c:pt>
                <c:pt idx="130">
                  <c:v>0.907115272908367</c:v>
                </c:pt>
                <c:pt idx="131">
                  <c:v>0.917836456573705</c:v>
                </c:pt>
                <c:pt idx="132">
                  <c:v>0.915521880876494</c:v>
                </c:pt>
                <c:pt idx="133">
                  <c:v>0.915458725896415</c:v>
                </c:pt>
                <c:pt idx="134">
                  <c:v>0.915429882868526</c:v>
                </c:pt>
                <c:pt idx="135">
                  <c:v>0.91540104063745</c:v>
                </c:pt>
                <c:pt idx="136">
                  <c:v>0.929076866533864</c:v>
                </c:pt>
                <c:pt idx="137">
                  <c:v>0.930295696015936</c:v>
                </c:pt>
                <c:pt idx="138">
                  <c:v>0.931760996812749</c:v>
                </c:pt>
                <c:pt idx="139">
                  <c:v>0.934569282071713</c:v>
                </c:pt>
                <c:pt idx="140">
                  <c:v>0.934806315537849</c:v>
                </c:pt>
                <c:pt idx="141">
                  <c:v>0.934776862948207</c:v>
                </c:pt>
                <c:pt idx="142">
                  <c:v>0.934747411155379</c:v>
                </c:pt>
                <c:pt idx="143">
                  <c:v>0.934717960159362</c:v>
                </c:pt>
                <c:pt idx="144">
                  <c:v>0.934688509960159</c:v>
                </c:pt>
                <c:pt idx="145">
                  <c:v>0.907886830677291</c:v>
                </c:pt>
                <c:pt idx="146">
                  <c:v>0.894631380079681</c:v>
                </c:pt>
                <c:pt idx="147">
                  <c:v>0.894465190438247</c:v>
                </c:pt>
                <c:pt idx="148">
                  <c:v>0.89443700876494</c:v>
                </c:pt>
                <c:pt idx="149">
                  <c:v>0.894408809561753</c:v>
                </c:pt>
                <c:pt idx="150">
                  <c:v>0.904074738645418</c:v>
                </c:pt>
                <c:pt idx="151">
                  <c:v>0.922609668924303</c:v>
                </c:pt>
                <c:pt idx="152">
                  <c:v>0.939911498406374</c:v>
                </c:pt>
                <c:pt idx="153">
                  <c:v>0.944410539442231</c:v>
                </c:pt>
                <c:pt idx="154">
                  <c:v>0.964097449402391</c:v>
                </c:pt>
                <c:pt idx="155">
                  <c:v>0.964067073705179</c:v>
                </c:pt>
                <c:pt idx="156">
                  <c:v>0.964036698804781</c:v>
                </c:pt>
                <c:pt idx="157">
                  <c:v>0.965591147808765</c:v>
                </c:pt>
                <c:pt idx="158">
                  <c:v>0.963322439840637</c:v>
                </c:pt>
                <c:pt idx="159">
                  <c:v>0.962627109960159</c:v>
                </c:pt>
                <c:pt idx="160">
                  <c:v>0.961757155378486</c:v>
                </c:pt>
                <c:pt idx="161">
                  <c:v>0.966621376095617</c:v>
                </c:pt>
                <c:pt idx="162">
                  <c:v>0.966590920717131</c:v>
                </c:pt>
                <c:pt idx="163">
                  <c:v>0.966560466533865</c:v>
                </c:pt>
                <c:pt idx="164">
                  <c:v>0.966544132270916</c:v>
                </c:pt>
                <c:pt idx="165">
                  <c:v>0.964750890836653</c:v>
                </c:pt>
                <c:pt idx="166">
                  <c:v>0.968794768924303</c:v>
                </c:pt>
                <c:pt idx="167">
                  <c:v>0.971218503585657</c:v>
                </c:pt>
                <c:pt idx="168">
                  <c:v>0.967221100398406</c:v>
                </c:pt>
                <c:pt idx="169">
                  <c:v>0.967190626294821</c:v>
                </c:pt>
                <c:pt idx="170">
                  <c:v>0.967160152988048</c:v>
                </c:pt>
                <c:pt idx="171">
                  <c:v>0.967129680876494</c:v>
                </c:pt>
                <c:pt idx="172">
                  <c:v>0.956991888446215</c:v>
                </c:pt>
                <c:pt idx="173">
                  <c:v>0.958989851792829</c:v>
                </c:pt>
                <c:pt idx="174">
                  <c:v>0.968884115936255</c:v>
                </c:pt>
                <c:pt idx="175">
                  <c:v>0.960229035856574</c:v>
                </c:pt>
                <c:pt idx="176">
                  <c:v>0.960198782071713</c:v>
                </c:pt>
                <c:pt idx="177">
                  <c:v>0.960168529083665</c:v>
                </c:pt>
                <c:pt idx="178">
                  <c:v>0.963674646613546</c:v>
                </c:pt>
                <c:pt idx="179">
                  <c:v>0.967385907569721</c:v>
                </c:pt>
                <c:pt idx="180">
                  <c:v>0.971762773306773</c:v>
                </c:pt>
                <c:pt idx="181">
                  <c:v>0.969381795219124</c:v>
                </c:pt>
                <c:pt idx="182">
                  <c:v>0.965193105577689</c:v>
                </c:pt>
                <c:pt idx="183">
                  <c:v>0.965162695219123</c:v>
                </c:pt>
                <c:pt idx="184">
                  <c:v>0.965132286055777</c:v>
                </c:pt>
                <c:pt idx="185">
                  <c:v>0.956239260956175</c:v>
                </c:pt>
                <c:pt idx="186">
                  <c:v>0.95048667689243</c:v>
                </c:pt>
                <c:pt idx="187">
                  <c:v>0.966307541035857</c:v>
                </c:pt>
                <c:pt idx="188">
                  <c:v>0.971925237450199</c:v>
                </c:pt>
                <c:pt idx="189">
                  <c:v>0.971859596812749</c:v>
                </c:pt>
                <c:pt idx="190">
                  <c:v>0.971828976494024</c:v>
                </c:pt>
                <c:pt idx="191">
                  <c:v>0.971798357370518</c:v>
                </c:pt>
                <c:pt idx="192">
                  <c:v>0.980237284462151</c:v>
                </c:pt>
                <c:pt idx="193">
                  <c:v>0.987127882868526</c:v>
                </c:pt>
                <c:pt idx="194">
                  <c:v>0.985154796812749</c:v>
                </c:pt>
                <c:pt idx="195">
                  <c:v>0.98058657689243</c:v>
                </c:pt>
                <c:pt idx="196">
                  <c:v>0.986604377290836</c:v>
                </c:pt>
                <c:pt idx="197">
                  <c:v>0.986613935458167</c:v>
                </c:pt>
                <c:pt idx="198">
                  <c:v>0.986582850199203</c:v>
                </c:pt>
                <c:pt idx="199">
                  <c:v>0.986551766533864</c:v>
                </c:pt>
                <c:pt idx="200">
                  <c:v>0.986520683665339</c:v>
                </c:pt>
                <c:pt idx="201">
                  <c:v>0.992991321513944</c:v>
                </c:pt>
                <c:pt idx="202">
                  <c:v>0.977097389641434</c:v>
                </c:pt>
                <c:pt idx="203">
                  <c:v>0.96534044621514</c:v>
                </c:pt>
                <c:pt idx="204">
                  <c:v>0.965427713545817</c:v>
                </c:pt>
                <c:pt idx="205">
                  <c:v>0.965397296015936</c:v>
                </c:pt>
                <c:pt idx="206">
                  <c:v>0.942545489641434</c:v>
                </c:pt>
                <c:pt idx="207">
                  <c:v>0.923678034262948</c:v>
                </c:pt>
                <c:pt idx="208">
                  <c:v>0.935375487649402</c:v>
                </c:pt>
                <c:pt idx="209">
                  <c:v>0.942585923505976</c:v>
                </c:pt>
                <c:pt idx="210">
                  <c:v>0.949256033466135</c:v>
                </c:pt>
                <c:pt idx="211">
                  <c:v>0.949226125099602</c:v>
                </c:pt>
                <c:pt idx="212">
                  <c:v>0.94919621752988</c:v>
                </c:pt>
                <c:pt idx="213">
                  <c:v>0.953252426693227</c:v>
                </c:pt>
                <c:pt idx="214">
                  <c:v>0.939346899203187</c:v>
                </c:pt>
                <c:pt idx="215">
                  <c:v>0.951615965737052</c:v>
                </c:pt>
                <c:pt idx="216">
                  <c:v>0.990448879282869</c:v>
                </c:pt>
                <c:pt idx="217">
                  <c:v>1.00839276334661</c:v>
                </c:pt>
                <c:pt idx="218">
                  <c:v>1.00844264621514</c:v>
                </c:pt>
                <c:pt idx="219">
                  <c:v>1.00841087330677</c:v>
                </c:pt>
                <c:pt idx="220">
                  <c:v>1.02383961075697</c:v>
                </c:pt>
                <c:pt idx="221">
                  <c:v>1.01292619442231</c:v>
                </c:pt>
                <c:pt idx="222">
                  <c:v>0.995194847808765</c:v>
                </c:pt>
                <c:pt idx="223">
                  <c:v>1.00966078286853</c:v>
                </c:pt>
                <c:pt idx="224">
                  <c:v>1.00187788047809</c:v>
                </c:pt>
                <c:pt idx="225">
                  <c:v>1.00194990677291</c:v>
                </c:pt>
                <c:pt idx="226">
                  <c:v>1.00191833864542</c:v>
                </c:pt>
                <c:pt idx="227">
                  <c:v>1.02470623505976</c:v>
                </c:pt>
                <c:pt idx="228">
                  <c:v>1.04770923784861</c:v>
                </c:pt>
                <c:pt idx="229">
                  <c:v>1.06687516334661</c:v>
                </c:pt>
                <c:pt idx="230">
                  <c:v>1.06645860398406</c:v>
                </c:pt>
                <c:pt idx="231">
                  <c:v>1.06840404780876</c:v>
                </c:pt>
                <c:pt idx="232">
                  <c:v>1.06851951553785</c:v>
                </c:pt>
                <c:pt idx="233">
                  <c:v>1.0684858498008</c:v>
                </c:pt>
                <c:pt idx="234">
                  <c:v>1.07943840079681</c:v>
                </c:pt>
                <c:pt idx="235">
                  <c:v>1.09800197593361</c:v>
                </c:pt>
                <c:pt idx="236">
                  <c:v>1.1053642153527</c:v>
                </c:pt>
                <c:pt idx="237">
                  <c:v>1.10162351203319</c:v>
                </c:pt>
                <c:pt idx="238">
                  <c:v>1.09143638423237</c:v>
                </c:pt>
                <c:pt idx="239">
                  <c:v>1.09145720456432</c:v>
                </c:pt>
                <c:pt idx="240">
                  <c:v>1.09142281618257</c:v>
                </c:pt>
                <c:pt idx="241">
                  <c:v>1.10692424315353</c:v>
                </c:pt>
                <c:pt idx="242">
                  <c:v>1.11544189502075</c:v>
                </c:pt>
                <c:pt idx="243">
                  <c:v>1.1107711340249</c:v>
                </c:pt>
                <c:pt idx="244">
                  <c:v>1.1136599879668</c:v>
                </c:pt>
                <c:pt idx="245">
                  <c:v>1.1046560780083</c:v>
                </c:pt>
                <c:pt idx="246">
                  <c:v>1.1046797626556</c:v>
                </c:pt>
                <c:pt idx="247">
                  <c:v>1.10464495767635</c:v>
                </c:pt>
                <c:pt idx="248">
                  <c:v>1.0985280120332</c:v>
                </c:pt>
                <c:pt idx="249">
                  <c:v>1.09150964522822</c:v>
                </c:pt>
                <c:pt idx="250">
                  <c:v>1.08307502821577</c:v>
                </c:pt>
                <c:pt idx="251">
                  <c:v>1.07380358838174</c:v>
                </c:pt>
                <c:pt idx="252">
                  <c:v>1.06711294564315</c:v>
                </c:pt>
                <c:pt idx="253">
                  <c:v>1.06716267551867</c:v>
                </c:pt>
                <c:pt idx="254">
                  <c:v>1.0671290526971</c:v>
                </c:pt>
                <c:pt idx="255">
                  <c:v>1.07111266058091</c:v>
                </c:pt>
                <c:pt idx="256">
                  <c:v>1.0655931373444</c:v>
                </c:pt>
                <c:pt idx="257">
                  <c:v>1.0726942593361</c:v>
                </c:pt>
                <c:pt idx="258">
                  <c:v>1.06064649211618</c:v>
                </c:pt>
                <c:pt idx="259">
                  <c:v>1.07283862987552</c:v>
                </c:pt>
                <c:pt idx="260">
                  <c:v>1.07289201908714</c:v>
                </c:pt>
                <c:pt idx="261">
                  <c:v>1.07285821576763</c:v>
                </c:pt>
                <c:pt idx="262">
                  <c:v>1.08619563817427</c:v>
                </c:pt>
                <c:pt idx="263">
                  <c:v>1.08557206721992</c:v>
                </c:pt>
                <c:pt idx="264">
                  <c:v>1.09015667634855</c:v>
                </c:pt>
                <c:pt idx="265">
                  <c:v>1.10260390124481</c:v>
                </c:pt>
                <c:pt idx="266">
                  <c:v>1.12783382323651</c:v>
                </c:pt>
                <c:pt idx="267">
                  <c:v>1.1278704879668</c:v>
                </c:pt>
                <c:pt idx="268">
                  <c:v>1.12783495228216</c:v>
                </c:pt>
                <c:pt idx="269">
                  <c:v>1.13528092033195</c:v>
                </c:pt>
                <c:pt idx="270">
                  <c:v>1.14318545726141</c:v>
                </c:pt>
                <c:pt idx="271">
                  <c:v>1.1332046560166</c:v>
                </c:pt>
                <c:pt idx="272">
                  <c:v>1.12832494605809</c:v>
                </c:pt>
                <c:pt idx="273">
                  <c:v>1.14297476473029</c:v>
                </c:pt>
                <c:pt idx="274">
                  <c:v>1.14299853858921</c:v>
                </c:pt>
                <c:pt idx="275">
                  <c:v>1.14296252655602</c:v>
                </c:pt>
                <c:pt idx="276">
                  <c:v>1.15425484979253</c:v>
                </c:pt>
                <c:pt idx="277">
                  <c:v>1.15310360580913</c:v>
                </c:pt>
                <c:pt idx="278">
                  <c:v>1.15401860207469</c:v>
                </c:pt>
                <c:pt idx="279">
                  <c:v>1.14748052074689</c:v>
                </c:pt>
                <c:pt idx="280">
                  <c:v>1.14024630746888</c:v>
                </c:pt>
                <c:pt idx="281">
                  <c:v>1.14031576514523</c:v>
                </c:pt>
                <c:pt idx="282">
                  <c:v>1.1402798373444</c:v>
                </c:pt>
                <c:pt idx="283">
                  <c:v>1.13515289170124</c:v>
                </c:pt>
                <c:pt idx="284">
                  <c:v>1.13448067717842</c:v>
                </c:pt>
                <c:pt idx="285">
                  <c:v>1.13624661576763</c:v>
                </c:pt>
                <c:pt idx="286">
                  <c:v>1.13390023070539</c:v>
                </c:pt>
                <c:pt idx="287">
                  <c:v>1.12267112406639</c:v>
                </c:pt>
                <c:pt idx="288">
                  <c:v>1.12271378340249</c:v>
                </c:pt>
                <c:pt idx="289">
                  <c:v>1.12267841037344</c:v>
                </c:pt>
                <c:pt idx="290">
                  <c:v>1.12690140248963</c:v>
                </c:pt>
                <c:pt idx="291">
                  <c:v>1.13878142987552</c:v>
                </c:pt>
                <c:pt idx="292">
                  <c:v>1.1492545966805</c:v>
                </c:pt>
                <c:pt idx="293">
                  <c:v>1.15668942987552</c:v>
                </c:pt>
                <c:pt idx="294">
                  <c:v>1.15983970954357</c:v>
                </c:pt>
                <c:pt idx="295">
                  <c:v>1.15992324854772</c:v>
                </c:pt>
                <c:pt idx="296">
                  <c:v>1.15988670414938</c:v>
                </c:pt>
                <c:pt idx="297">
                  <c:v>1.16286875435685</c:v>
                </c:pt>
                <c:pt idx="298">
                  <c:v>1.17392972738589</c:v>
                </c:pt>
                <c:pt idx="299">
                  <c:v>1.17356880912863</c:v>
                </c:pt>
                <c:pt idx="300">
                  <c:v>1.17988977510373</c:v>
                </c:pt>
                <c:pt idx="301">
                  <c:v>1.18981901950207</c:v>
                </c:pt>
                <c:pt idx="302">
                  <c:v>1.18985370580913</c:v>
                </c:pt>
                <c:pt idx="303">
                  <c:v>1.18981621742739</c:v>
                </c:pt>
                <c:pt idx="304">
                  <c:v>1.1932504659751</c:v>
                </c:pt>
                <c:pt idx="305">
                  <c:v>1.19198563651452</c:v>
                </c:pt>
                <c:pt idx="306">
                  <c:v>1.19312710290456</c:v>
                </c:pt>
                <c:pt idx="307">
                  <c:v>1.19448309460581</c:v>
                </c:pt>
                <c:pt idx="308">
                  <c:v>1.19479963195021</c:v>
                </c:pt>
                <c:pt idx="309">
                  <c:v>1.19476198755187</c:v>
                </c:pt>
                <c:pt idx="310">
                  <c:v>1.19472434439834</c:v>
                </c:pt>
                <c:pt idx="311">
                  <c:v>1.19543922614108</c:v>
                </c:pt>
                <c:pt idx="312">
                  <c:v>1.19625836307054</c:v>
                </c:pt>
                <c:pt idx="313">
                  <c:v>1.19655409004149</c:v>
                </c:pt>
                <c:pt idx="314">
                  <c:v>1.19945727676349</c:v>
                </c:pt>
                <c:pt idx="315">
                  <c:v>1.19946943485477</c:v>
                </c:pt>
                <c:pt idx="316">
                  <c:v>1.19943164315353</c:v>
                </c:pt>
                <c:pt idx="317">
                  <c:v>1.1993938526971</c:v>
                </c:pt>
                <c:pt idx="318">
                  <c:v>1.19971905103734</c:v>
                </c:pt>
                <c:pt idx="319">
                  <c:v>1.19960584896266</c:v>
                </c:pt>
                <c:pt idx="320">
                  <c:v>1.19953784522822</c:v>
                </c:pt>
                <c:pt idx="321">
                  <c:v>1.20078314439834</c:v>
                </c:pt>
                <c:pt idx="322">
                  <c:v>1.20032695103734</c:v>
                </c:pt>
                <c:pt idx="323">
                  <c:v>1.20035982572614</c:v>
                </c:pt>
                <c:pt idx="324">
                  <c:v>1.20032200580913</c:v>
                </c:pt>
                <c:pt idx="325">
                  <c:v>1.20028418755187</c:v>
                </c:pt>
                <c:pt idx="326">
                  <c:v>1.20024637012448</c:v>
                </c:pt>
                <c:pt idx="327">
                  <c:v>1.20020855435685</c:v>
                </c:pt>
                <c:pt idx="328">
                  <c:v>1.20017073941909</c:v>
                </c:pt>
                <c:pt idx="329">
                  <c:v>1.20013292614108</c:v>
                </c:pt>
                <c:pt idx="330">
                  <c:v>1.20009511369295</c:v>
                </c:pt>
                <c:pt idx="331">
                  <c:v>1.20005730248963</c:v>
                </c:pt>
                <c:pt idx="332">
                  <c:v>1.20818971120332</c:v>
                </c:pt>
                <c:pt idx="333">
                  <c:v>1.20776950746888</c:v>
                </c:pt>
                <c:pt idx="334">
                  <c:v>1.20776098921162</c:v>
                </c:pt>
                <c:pt idx="335">
                  <c:v>1.20775583360996</c:v>
                </c:pt>
                <c:pt idx="336">
                  <c:v>1.20774688547718</c:v>
                </c:pt>
                <c:pt idx="337">
                  <c:v>1.20770883360996</c:v>
                </c:pt>
                <c:pt idx="338">
                  <c:v>1.20767078257261</c:v>
                </c:pt>
                <c:pt idx="339">
                  <c:v>1.20771835228216</c:v>
                </c:pt>
                <c:pt idx="340">
                  <c:v>1.20771516431535</c:v>
                </c:pt>
                <c:pt idx="341">
                  <c:v>1.20926176431535</c:v>
                </c:pt>
                <c:pt idx="342">
                  <c:v>1.20233735145228</c:v>
                </c:pt>
                <c:pt idx="343">
                  <c:v>1.2095503373444</c:v>
                </c:pt>
                <c:pt idx="344">
                  <c:v>1.20951222863071</c:v>
                </c:pt>
                <c:pt idx="345">
                  <c:v>1.20947412074689</c:v>
                </c:pt>
                <c:pt idx="346">
                  <c:v>1.2150787846473</c:v>
                </c:pt>
                <c:pt idx="347">
                  <c:v>1.21872822489627</c:v>
                </c:pt>
                <c:pt idx="348">
                  <c:v>1.20990603153527</c:v>
                </c:pt>
                <c:pt idx="349">
                  <c:v>1.20619516929461</c:v>
                </c:pt>
                <c:pt idx="350">
                  <c:v>1.2049468780083</c:v>
                </c:pt>
                <c:pt idx="351">
                  <c:v>1.20490891369295</c:v>
                </c:pt>
                <c:pt idx="352">
                  <c:v>1.20487095062241</c:v>
                </c:pt>
                <c:pt idx="353">
                  <c:v>1.19721406721992</c:v>
                </c:pt>
                <c:pt idx="354">
                  <c:v>1.18871335560166</c:v>
                </c:pt>
                <c:pt idx="355">
                  <c:v>1.19312610746888</c:v>
                </c:pt>
                <c:pt idx="356">
                  <c:v>1.2106723253112</c:v>
                </c:pt>
                <c:pt idx="357">
                  <c:v>1.2132350846473</c:v>
                </c:pt>
                <c:pt idx="358">
                  <c:v>1.2131968593361</c:v>
                </c:pt>
                <c:pt idx="359">
                  <c:v>1.21315863568465</c:v>
                </c:pt>
                <c:pt idx="360">
                  <c:v>1.21668198049793</c:v>
                </c:pt>
                <c:pt idx="361">
                  <c:v>1.21605471493776</c:v>
                </c:pt>
                <c:pt idx="362">
                  <c:v>1.22103168672199</c:v>
                </c:pt>
                <c:pt idx="363">
                  <c:v>1.22461433112033</c:v>
                </c:pt>
                <c:pt idx="364">
                  <c:v>1.2250466560166</c:v>
                </c:pt>
                <c:pt idx="365">
                  <c:v>1.22501514771784</c:v>
                </c:pt>
                <c:pt idx="366">
                  <c:v>1.2249836406639</c:v>
                </c:pt>
                <c:pt idx="367">
                  <c:v>1.22038618340249</c:v>
                </c:pt>
                <c:pt idx="368">
                  <c:v>1.22141833070539</c:v>
                </c:pt>
                <c:pt idx="369">
                  <c:v>1.23259690912863</c:v>
                </c:pt>
                <c:pt idx="370">
                  <c:v>1.23652615892116</c:v>
                </c:pt>
                <c:pt idx="371">
                  <c:v>1.23768511037344</c:v>
                </c:pt>
                <c:pt idx="372">
                  <c:v>1.23765320414938</c:v>
                </c:pt>
                <c:pt idx="373">
                  <c:v>1.23762129875519</c:v>
                </c:pt>
                <c:pt idx="374">
                  <c:v>1.23633797759336</c:v>
                </c:pt>
                <c:pt idx="375">
                  <c:v>1.23092979543568</c:v>
                </c:pt>
                <c:pt idx="376">
                  <c:v>1.23027258589212</c:v>
                </c:pt>
                <c:pt idx="377">
                  <c:v>1.23154375103734</c:v>
                </c:pt>
                <c:pt idx="378">
                  <c:v>1.23248099004149</c:v>
                </c:pt>
                <c:pt idx="379">
                  <c:v>1.23244924771784</c:v>
                </c:pt>
                <c:pt idx="380">
                  <c:v>1.23241750622407</c:v>
                </c:pt>
                <c:pt idx="381">
                  <c:v>1.23206856182573</c:v>
                </c:pt>
                <c:pt idx="382">
                  <c:v>1.23345873857721</c:v>
                </c:pt>
                <c:pt idx="383">
                  <c:v>1.23365920480449</c:v>
                </c:pt>
                <c:pt idx="384">
                  <c:v>1.23097526537415</c:v>
                </c:pt>
                <c:pt idx="385">
                  <c:v>1.22917870386382</c:v>
                </c:pt>
                <c:pt idx="386">
                  <c:v>1.22914706539681</c:v>
                </c:pt>
                <c:pt idx="387">
                  <c:v>1.22911542772684</c:v>
                </c:pt>
                <c:pt idx="388">
                  <c:v>1.22322390073367</c:v>
                </c:pt>
                <c:pt idx="389">
                  <c:v>1.22252157331356</c:v>
                </c:pt>
                <c:pt idx="390">
                  <c:v>1.2282496307093</c:v>
                </c:pt>
                <c:pt idx="391">
                  <c:v>1.23837847536434</c:v>
                </c:pt>
                <c:pt idx="392">
                  <c:v>1.2401929513511</c:v>
                </c:pt>
                <c:pt idx="393">
                  <c:v>1.24016096576919</c:v>
                </c:pt>
                <c:pt idx="394">
                  <c:v>1.24012898138284</c:v>
                </c:pt>
                <c:pt idx="395">
                  <c:v>1.23802483103811</c:v>
                </c:pt>
                <c:pt idx="396">
                  <c:v>1.23761302045691</c:v>
                </c:pt>
                <c:pt idx="397">
                  <c:v>1.2368478010775</c:v>
                </c:pt>
                <c:pt idx="398">
                  <c:v>1.23671902902168</c:v>
                </c:pt>
                <c:pt idx="399">
                  <c:v>1.23685760518043</c:v>
                </c:pt>
                <c:pt idx="400">
                  <c:v>1.236825724809</c:v>
                </c:pt>
                <c:pt idx="401">
                  <c:v>1.23679384523462</c:v>
                </c:pt>
                <c:pt idx="402">
                  <c:v>1.23549496080767</c:v>
                </c:pt>
                <c:pt idx="403">
                  <c:v>1.23587148721908</c:v>
                </c:pt>
                <c:pt idx="404">
                  <c:v>1.23604232035498</c:v>
                </c:pt>
                <c:pt idx="405">
                  <c:v>1.23563022164052</c:v>
                </c:pt>
                <c:pt idx="406">
                  <c:v>1.23683445727936</c:v>
                </c:pt>
                <c:pt idx="407">
                  <c:v>1.23680255777875</c:v>
                </c:pt>
                <c:pt idx="408">
                  <c:v>1.23677067900141</c:v>
                </c:pt>
                <c:pt idx="409">
                  <c:v>1.23605184270103</c:v>
                </c:pt>
                <c:pt idx="410">
                  <c:v>1.23700507680608</c:v>
                </c:pt>
                <c:pt idx="411">
                  <c:v>1.23761371707786</c:v>
                </c:pt>
                <c:pt idx="412">
                  <c:v>1.23759855082686</c:v>
                </c:pt>
                <c:pt idx="413">
                  <c:v>1.23747100104589</c:v>
                </c:pt>
                <c:pt idx="414">
                  <c:v>1.23743910154528</c:v>
                </c:pt>
                <c:pt idx="415">
                  <c:v>1.23740720284172</c:v>
                </c:pt>
                <c:pt idx="416">
                  <c:v>1.23737530493521</c:v>
                </c:pt>
                <c:pt idx="417">
                  <c:v>1.23694327879672</c:v>
                </c:pt>
                <c:pt idx="418">
                  <c:v>1.23545790192404</c:v>
                </c:pt>
                <c:pt idx="419">
                  <c:v>1.23389867298953</c:v>
                </c:pt>
                <c:pt idx="420">
                  <c:v>1.23097329786359</c:v>
                </c:pt>
                <c:pt idx="421">
                  <c:v>1.2309416025506</c:v>
                </c:pt>
                <c:pt idx="422">
                  <c:v>1.23090990913723</c:v>
                </c:pt>
                <c:pt idx="423">
                  <c:v>1.22778471771595</c:v>
                </c:pt>
                <c:pt idx="424">
                  <c:v>1.23381832437378</c:v>
                </c:pt>
                <c:pt idx="425">
                  <c:v>1.23116267126409</c:v>
                </c:pt>
                <c:pt idx="426">
                  <c:v>1.23247708928631</c:v>
                </c:pt>
                <c:pt idx="427">
                  <c:v>1.22514769073482</c:v>
                </c:pt>
                <c:pt idx="428">
                  <c:v>1.22514769073482</c:v>
                </c:pt>
                <c:pt idx="429">
                  <c:v>1.22514769073482</c:v>
                </c:pt>
                <c:pt idx="430">
                  <c:v>1.21733079641834</c:v>
                </c:pt>
                <c:pt idx="431">
                  <c:v>1.21870868305173</c:v>
                </c:pt>
                <c:pt idx="432">
                  <c:v>1.21633512709615</c:v>
                </c:pt>
                <c:pt idx="433">
                  <c:v>1.22114709173946</c:v>
                </c:pt>
                <c:pt idx="434">
                  <c:v>1.22409867913743</c:v>
                </c:pt>
                <c:pt idx="435">
                  <c:v>1.22409867913746</c:v>
                </c:pt>
                <c:pt idx="436">
                  <c:v>1.22409867913749</c:v>
                </c:pt>
                <c:pt idx="437">
                  <c:v>1.22534190274056</c:v>
                </c:pt>
                <c:pt idx="438">
                  <c:v>1.22540316983571</c:v>
                </c:pt>
                <c:pt idx="439">
                  <c:v>1.23543659188381</c:v>
                </c:pt>
                <c:pt idx="440">
                  <c:v>1.24803325844883</c:v>
                </c:pt>
                <c:pt idx="441">
                  <c:v>1.24658175115345</c:v>
                </c:pt>
                <c:pt idx="442">
                  <c:v>1.24654956130366</c:v>
                </c:pt>
                <c:pt idx="443">
                  <c:v>1.24651737525312</c:v>
                </c:pt>
                <c:pt idx="444">
                  <c:v>1.23955481636249</c:v>
                </c:pt>
                <c:pt idx="445">
                  <c:v>1.23646352319085</c:v>
                </c:pt>
                <c:pt idx="446">
                  <c:v>1.23072769480594</c:v>
                </c:pt>
                <c:pt idx="447">
                  <c:v>1.22865627201965</c:v>
                </c:pt>
                <c:pt idx="448">
                  <c:v>1.22577424326573</c:v>
                </c:pt>
                <c:pt idx="449">
                  <c:v>1.22575161931531</c:v>
                </c:pt>
                <c:pt idx="450">
                  <c:v>1.22572008863685</c:v>
                </c:pt>
                <c:pt idx="451">
                  <c:v>1.23570331755161</c:v>
                </c:pt>
                <c:pt idx="452">
                  <c:v>1.22957666452334</c:v>
                </c:pt>
                <c:pt idx="453">
                  <c:v>1.22928367964807</c:v>
                </c:pt>
                <c:pt idx="454">
                  <c:v>1.23435213030683</c:v>
                </c:pt>
                <c:pt idx="455">
                  <c:v>1.22892503472315</c:v>
                </c:pt>
                <c:pt idx="456">
                  <c:v>1.22889340463076</c:v>
                </c:pt>
                <c:pt idx="457">
                  <c:v>1.22886177517157</c:v>
                </c:pt>
                <c:pt idx="458">
                  <c:v>1.24200508346406</c:v>
                </c:pt>
                <c:pt idx="459">
                  <c:v>1.2406213555713</c:v>
                </c:pt>
                <c:pt idx="460">
                  <c:v>1.2341340592082</c:v>
                </c:pt>
                <c:pt idx="461">
                  <c:v>1.2341022657477</c:v>
                </c:pt>
                <c:pt idx="462">
                  <c:v>1.23407047292041</c:v>
                </c:pt>
                <c:pt idx="463">
                  <c:v>1.23403868072632</c:v>
                </c:pt>
                <c:pt idx="464">
                  <c:v>1.23400688979866</c:v>
                </c:pt>
                <c:pt idx="465">
                  <c:v>1.23397509950421</c:v>
                </c:pt>
                <c:pt idx="466">
                  <c:v>1.23394330984296</c:v>
                </c:pt>
                <c:pt idx="467">
                  <c:v>1.23391152208135</c:v>
                </c:pt>
                <c:pt idx="468">
                  <c:v>1.23925677530753</c:v>
                </c:pt>
                <c:pt idx="469">
                  <c:v>1.23168442784919</c:v>
                </c:pt>
                <c:pt idx="470">
                  <c:v>1.23168040760062</c:v>
                </c:pt>
                <c:pt idx="471">
                  <c:v>1.2316486907585</c:v>
                </c:pt>
                <c:pt idx="472">
                  <c:v>1.23908225700729</c:v>
                </c:pt>
                <c:pt idx="473">
                  <c:v>1.23746092602859</c:v>
                </c:pt>
                <c:pt idx="474">
                  <c:v>1.24115440101946</c:v>
                </c:pt>
                <c:pt idx="475">
                  <c:v>1.24397536872599</c:v>
                </c:pt>
                <c:pt idx="476">
                  <c:v>1.24817035848655</c:v>
                </c:pt>
                <c:pt idx="477">
                  <c:v>1.24813812304566</c:v>
                </c:pt>
                <c:pt idx="478">
                  <c:v>1.24810588823798</c:v>
                </c:pt>
                <c:pt idx="479">
                  <c:v>1.25054792867875</c:v>
                </c:pt>
                <c:pt idx="480">
                  <c:v>1.26330732761133</c:v>
                </c:pt>
                <c:pt idx="481">
                  <c:v>1.26441390277168</c:v>
                </c:pt>
                <c:pt idx="482">
                  <c:v>1.28223413105072</c:v>
                </c:pt>
                <c:pt idx="483">
                  <c:v>1.3128105801827</c:v>
                </c:pt>
                <c:pt idx="484">
                  <c:v>1.3128105801827</c:v>
                </c:pt>
                <c:pt idx="485">
                  <c:v>1.3128105801827</c:v>
                </c:pt>
                <c:pt idx="486">
                  <c:v>1.306</c:v>
                </c:pt>
                <c:pt idx="487">
                  <c:v>1.307</c:v>
                </c:pt>
                <c:pt idx="488">
                  <c:v>1.301</c:v>
                </c:pt>
                <c:pt idx="489">
                  <c:v>1.302</c:v>
                </c:pt>
                <c:pt idx="490">
                  <c:v>1.30573670365489</c:v>
                </c:pt>
                <c:pt idx="491">
                  <c:v>1.30570265343491</c:v>
                </c:pt>
                <c:pt idx="492">
                  <c:v>1.30566860448136</c:v>
                </c:pt>
                <c:pt idx="493">
                  <c:v>1.30308436096566</c:v>
                </c:pt>
                <c:pt idx="494">
                  <c:v>1.30059172770073</c:v>
                </c:pt>
                <c:pt idx="495">
                  <c:v>1.30551884088226</c:v>
                </c:pt>
                <c:pt idx="496">
                  <c:v>1.30435782044976</c:v>
                </c:pt>
                <c:pt idx="497">
                  <c:v>1.32093228457183</c:v>
                </c:pt>
                <c:pt idx="498">
                  <c:v>1.32867862983202</c:v>
                </c:pt>
                <c:pt idx="499">
                  <c:v>1.32864385648653</c:v>
                </c:pt>
                <c:pt idx="500">
                  <c:v>1.31588461395675</c:v>
                </c:pt>
                <c:pt idx="501">
                  <c:v>1.31178815036363</c:v>
                </c:pt>
                <c:pt idx="502">
                  <c:v>1.31002734671035</c:v>
                </c:pt>
                <c:pt idx="503">
                  <c:v>1.29677701964154</c:v>
                </c:pt>
                <c:pt idx="504">
                  <c:v>1.3379969853651</c:v>
                </c:pt>
                <c:pt idx="505">
                  <c:v>1.33797437597851</c:v>
                </c:pt>
                <c:pt idx="506">
                  <c:v>1.33795218767639</c:v>
                </c:pt>
                <c:pt idx="507">
                  <c:v>1.33794507229866</c:v>
                </c:pt>
                <c:pt idx="508">
                  <c:v>1.33062931661961</c:v>
                </c:pt>
                <c:pt idx="509">
                  <c:v>1.355</c:v>
                </c:pt>
                <c:pt idx="510">
                  <c:v>1.355</c:v>
                </c:pt>
                <c:pt idx="511">
                  <c:v>1.355</c:v>
                </c:pt>
                <c:pt idx="512">
                  <c:v>1.355</c:v>
                </c:pt>
                <c:pt idx="513">
                  <c:v>1.355</c:v>
                </c:pt>
                <c:pt idx="514">
                  <c:v>1.393</c:v>
                </c:pt>
                <c:pt idx="515">
                  <c:v>1.394</c:v>
                </c:pt>
                <c:pt idx="516">
                  <c:v>1.39</c:v>
                </c:pt>
                <c:pt idx="517">
                  <c:v>1.384</c:v>
                </c:pt>
                <c:pt idx="518">
                  <c:v>1.381</c:v>
                </c:pt>
                <c:pt idx="519">
                  <c:v>1.381</c:v>
                </c:pt>
                <c:pt idx="520">
                  <c:v>1.381</c:v>
                </c:pt>
                <c:pt idx="521">
                  <c:v>1.375</c:v>
                </c:pt>
                <c:pt idx="522">
                  <c:v>1.367</c:v>
                </c:pt>
                <c:pt idx="523">
                  <c:v>1.388</c:v>
                </c:pt>
                <c:pt idx="524">
                  <c:v>1.381</c:v>
                </c:pt>
                <c:pt idx="525">
                  <c:v>1.38857815212485</c:v>
                </c:pt>
                <c:pt idx="526">
                  <c:v>1.38854149181437</c:v>
                </c:pt>
                <c:pt idx="527">
                  <c:v>1.38399327993701</c:v>
                </c:pt>
                <c:pt idx="528">
                  <c:v>1.37752378119977</c:v>
                </c:pt>
                <c:pt idx="529">
                  <c:v>1.38123712947798</c:v>
                </c:pt>
                <c:pt idx="530">
                  <c:v>1.36912077275525</c:v>
                </c:pt>
                <c:pt idx="531">
                  <c:v>1.36016751455423</c:v>
                </c:pt>
                <c:pt idx="532">
                  <c:v>1.36013174833589</c:v>
                </c:pt>
                <c:pt idx="533">
                  <c:v>1.36009598401717</c:v>
                </c:pt>
                <c:pt idx="534">
                  <c:v>1.36010335774447</c:v>
                </c:pt>
                <c:pt idx="535">
                  <c:v>1.36006759405897</c:v>
                </c:pt>
                <c:pt idx="536">
                  <c:v>1.37048255549843</c:v>
                </c:pt>
                <c:pt idx="537">
                  <c:v>1.36517000312229</c:v>
                </c:pt>
                <c:pt idx="538">
                  <c:v>1.36362120125239</c:v>
                </c:pt>
                <c:pt idx="539">
                  <c:v>1.364</c:v>
                </c:pt>
              </c:numCache>
            </c:numRef>
          </c:val>
          <c:smooth val="0"/>
        </c:ser>
        <c:dLbls>
          <c:showLegendKey val="0"/>
          <c:showVal val="0"/>
          <c:showCatName val="0"/>
          <c:showSerName val="0"/>
          <c:showPercent val="0"/>
          <c:showBubbleSize val="0"/>
        </c:dLbls>
        <c:marker val="0"/>
        <c:smooth val="0"/>
        <c:axId val="60230257"/>
        <c:axId val="787109127"/>
      </c:lineChart>
      <c:dateAx>
        <c:axId val="60230257"/>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87109127"/>
        <c:crosses val="autoZero"/>
        <c:auto val="1"/>
        <c:lblOffset val="100"/>
        <c:baseTimeUnit val="days"/>
      </c:dateAx>
      <c:valAx>
        <c:axId val="787109127"/>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023025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0D671-35D7-41B2-A578-B006996970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CA05C-17D7-4EDD-8038-8EED8800451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矩形 8"/>
          <p:cNvSpPr/>
          <p:nvPr userDrawn="1"/>
        </p:nvSpPr>
        <p:spPr>
          <a:xfrm>
            <a:off x="0" y="635000"/>
            <a:ext cx="9144000" cy="4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0" y="635000"/>
            <a:ext cx="9144000" cy="4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03FBEC43-5A1D-40B3-BA05-566D1FE847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3FBEC43-5A1D-40B3-BA05-566D1FE847D2}"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944F84-7F34-44E6-99F9-33018909C8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tiff"/><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2" name="矩形 1"/>
          <p:cNvSpPr/>
          <p:nvPr/>
        </p:nvSpPr>
        <p:spPr>
          <a:xfrm>
            <a:off x="900632" y="19742"/>
            <a:ext cx="3178629" cy="5143500"/>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 Box 2"/>
          <p:cNvSpPr txBox="1">
            <a:spLocks noChangeArrowheads="1"/>
          </p:cNvSpPr>
          <p:nvPr/>
        </p:nvSpPr>
        <p:spPr bwMode="auto">
          <a:xfrm>
            <a:off x="1152314" y="2252938"/>
            <a:ext cx="2475677" cy="338554"/>
          </a:xfrm>
          <a:prstGeom prst="rect">
            <a:avLst/>
          </a:prstGeom>
          <a:noFill/>
          <a:ln w="9525">
            <a:noFill/>
            <a:miter lim="800000"/>
          </a:ln>
        </p:spPr>
        <p:txBody>
          <a:bodyPr wrap="square">
            <a:spAutoFit/>
          </a:bodyPr>
          <a:lstStyle/>
          <a:p>
            <a:pPr algn="ct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38713" y="2160130"/>
            <a:ext cx="2940548" cy="45719"/>
            <a:chOff x="2054384" y="3643262"/>
            <a:chExt cx="4942263" cy="46281"/>
          </a:xfrm>
        </p:grpSpPr>
        <p:grpSp>
          <p:nvGrpSpPr>
            <p:cNvPr id="16" name="组合 15"/>
            <p:cNvGrpSpPr/>
            <p:nvPr/>
          </p:nvGrpSpPr>
          <p:grpSpPr>
            <a:xfrm>
              <a:off x="2054384" y="3643262"/>
              <a:ext cx="4919404" cy="45719"/>
              <a:chOff x="2010494" y="4118060"/>
              <a:chExt cx="4919404" cy="45719"/>
            </a:xfrm>
          </p:grpSpPr>
          <p:cxnSp>
            <p:nvCxnSpPr>
              <p:cNvPr id="18" name="直接连接符 17"/>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7" name="椭圆 16"/>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文本框 11"/>
          <p:cNvSpPr txBox="1"/>
          <p:nvPr/>
        </p:nvSpPr>
        <p:spPr>
          <a:xfrm>
            <a:off x="1355436" y="1414805"/>
            <a:ext cx="2441694" cy="769441"/>
          </a:xfrm>
          <a:prstGeom prst="rect">
            <a:avLst/>
          </a:prstGeom>
          <a:noFill/>
        </p:spPr>
        <p:txBody>
          <a:bodyPr wrap="none" rtlCol="0">
            <a:spAutoFit/>
          </a:bodyPr>
          <a:lstStyle/>
          <a:p>
            <a:pPr lvl="0" algn="ctr">
              <a:defRPr/>
            </a:pPr>
            <a:r>
              <a:rPr lang="zh-CN" altLang="en-US" sz="4400" b="1" dirty="0">
                <a:solidFill>
                  <a:schemeClr val="bg1"/>
                </a:solidFill>
                <a:latin typeface="微软雅黑" panose="020B0503020204020204" pitchFamily="34" charset="-122"/>
                <a:ea typeface="微软雅黑" panose="020B0503020204020204" pitchFamily="34" charset="-122"/>
              </a:rPr>
              <a:t>欢迎</a:t>
            </a:r>
            <a:r>
              <a:rPr lang="zh-CN" altLang="en-US" sz="4400" b="1" dirty="0" smtClean="0">
                <a:solidFill>
                  <a:schemeClr val="bg1"/>
                </a:solidFill>
                <a:latin typeface="微软雅黑" panose="020B0503020204020204" pitchFamily="34" charset="-122"/>
                <a:ea typeface="微软雅黑" panose="020B0503020204020204" pitchFamily="34" charset="-122"/>
              </a:rPr>
              <a:t>观看</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1" name="Text Box 2"/>
          <p:cNvSpPr txBox="1">
            <a:spLocks noChangeArrowheads="1"/>
          </p:cNvSpPr>
          <p:nvPr/>
        </p:nvSpPr>
        <p:spPr bwMode="auto">
          <a:xfrm>
            <a:off x="900387" y="1240908"/>
            <a:ext cx="2062819" cy="276999"/>
          </a:xfrm>
          <a:prstGeom prst="rect">
            <a:avLst/>
          </a:prstGeom>
          <a:noFill/>
          <a:ln w="9525">
            <a:noFill/>
            <a:miter lim="800000"/>
          </a:ln>
        </p:spPr>
        <p:txBody>
          <a:bodyPr wrap="square">
            <a:spAutoFit/>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上海骏胜资产管理有限公司</a:t>
            </a:r>
            <a:endParaRPr lang="nl-NL" altLang="zh-CN" sz="12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833" y="2339208"/>
            <a:ext cx="1988226" cy="24802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750"/>
                                        <p:tgtEl>
                                          <p:spTgt spid="2"/>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2500"/>
                            </p:stCondLst>
                            <p:childTnLst>
                              <p:par>
                                <p:cTn id="17" presetID="41" presetClass="entr" presetSubtype="0" fill="hold" grpId="0" nodeType="afterEffect" nodePh="1">
                                  <p:stCondLst>
                                    <p:cond delay="0"/>
                                  </p:stCondLst>
                                  <p:endCondLst>
                                    <p:cond evt="begin" delay="0">
                                      <p:tn val="17"/>
                                    </p:cond>
                                  </p:end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8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800" fill="hold"/>
                                        <p:tgtEl>
                                          <p:spTgt spid="13"/>
                                        </p:tgtEl>
                                        <p:attrNameLst>
                                          <p:attrName>ppt_y</p:attrName>
                                        </p:attrNameLst>
                                      </p:cBhvr>
                                      <p:tavLst>
                                        <p:tav tm="0">
                                          <p:val>
                                            <p:strVal val="#ppt_y"/>
                                          </p:val>
                                        </p:tav>
                                        <p:tav tm="100000">
                                          <p:val>
                                            <p:strVal val="#ppt_y"/>
                                          </p:val>
                                        </p:tav>
                                      </p:tavLst>
                                    </p:anim>
                                    <p:anim calcmode="lin" valueType="num">
                                      <p:cBhvr>
                                        <p:cTn id="21" dur="8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8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800" tmFilter="0,0; .5, 1; 1, 1"/>
                                        <p:tgtEl>
                                          <p:spTgt spid="13"/>
                                        </p:tgtEl>
                                      </p:cBhvr>
                                    </p:animEffect>
                                  </p:childTnLst>
                                </p:cTn>
                              </p:par>
                            </p:childTnLst>
                          </p:cTn>
                        </p:par>
                        <p:par>
                          <p:cTn id="24" fill="hold">
                            <p:stCondLst>
                              <p:cond delay="204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7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2"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1 Rectángulo"/>
          <p:cNvSpPr/>
          <p:nvPr/>
        </p:nvSpPr>
        <p:spPr>
          <a:xfrm>
            <a:off x="3458220" y="770020"/>
            <a:ext cx="2935705" cy="701269"/>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kern="0" noProof="0" dirty="0">
                <a:solidFill>
                  <a:prstClr val="white"/>
                </a:solidFill>
                <a:latin typeface="微软雅黑" panose="020B0503020204020204" pitchFamily="34" charset="-122"/>
                <a:ea typeface="微软雅黑" panose="020B0503020204020204" pitchFamily="34" charset="-122"/>
              </a:rPr>
              <a:t>张斌</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投资</a:t>
            </a:r>
            <a:r>
              <a:rPr lang="zh-CN" altLang="en-US" sz="1100" kern="0" noProof="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经理</a:t>
            </a:r>
            <a:endParaRPr kumimoji="0" lang="en-US" altLang="zh-CN"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823322" y="20562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骏胜团队介绍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38" name="组合 34"/>
          <p:cNvGrpSpPr/>
          <p:nvPr/>
        </p:nvGrpSpPr>
        <p:grpSpPr bwMode="auto">
          <a:xfrm>
            <a:off x="1917291" y="1645483"/>
            <a:ext cx="507942" cy="487998"/>
            <a:chOff x="0" y="0"/>
            <a:chExt cx="1154113" cy="1155699"/>
          </a:xfrm>
          <a:solidFill>
            <a:schemeClr val="bg1">
              <a:lumMod val="65000"/>
            </a:schemeClr>
          </a:solidFill>
        </p:grpSpPr>
        <p:sp>
          <p:nvSpPr>
            <p:cNvPr id="3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 name="TextBox 47"/>
          <p:cNvSpPr txBox="1">
            <a:spLocks noChangeArrowheads="1"/>
          </p:cNvSpPr>
          <p:nvPr/>
        </p:nvSpPr>
        <p:spPr bwMode="auto">
          <a:xfrm>
            <a:off x="2541713" y="1754262"/>
            <a:ext cx="5041618" cy="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defRPr/>
            </a:pPr>
            <a:r>
              <a:rPr lang="zh-CN" altLang="en-US" sz="900" dirty="0">
                <a:solidFill>
                  <a:schemeClr val="tx1"/>
                </a:solidFill>
                <a:latin typeface="微软雅黑" panose="020B0503020204020204" pitchFamily="34" charset="-122"/>
                <a:sym typeface="宋体" panose="02010600030101010101" pitchFamily="2" charset="-122"/>
              </a:rPr>
              <a:t> 股龄</a:t>
            </a:r>
            <a:r>
              <a:rPr lang="en-US" altLang="zh-CN" sz="900" dirty="0">
                <a:solidFill>
                  <a:schemeClr val="tx1"/>
                </a:solidFill>
                <a:latin typeface="微软雅黑" panose="020B0503020204020204" pitchFamily="34" charset="-122"/>
                <a:sym typeface="宋体" panose="02010600030101010101" pitchFamily="2" charset="-122"/>
              </a:rPr>
              <a:t>20</a:t>
            </a:r>
            <a:r>
              <a:rPr lang="zh-CN" altLang="en-US" sz="900" dirty="0">
                <a:solidFill>
                  <a:schemeClr val="tx1"/>
                </a:solidFill>
                <a:latin typeface="微软雅黑" panose="020B0503020204020204" pitchFamily="34" charset="-122"/>
                <a:sym typeface="宋体" panose="02010600030101010101" pitchFamily="2" charset="-122"/>
              </a:rPr>
              <a:t>余年，全职专业投资</a:t>
            </a:r>
            <a:r>
              <a:rPr lang="en-US" altLang="zh-CN" sz="900" dirty="0">
                <a:solidFill>
                  <a:schemeClr val="tx1"/>
                </a:solidFill>
                <a:latin typeface="微软雅黑" panose="020B0503020204020204" pitchFamily="34" charset="-122"/>
                <a:sym typeface="宋体" panose="02010600030101010101" pitchFamily="2" charset="-122"/>
              </a:rPr>
              <a:t>16</a:t>
            </a:r>
            <a:r>
              <a:rPr lang="zh-CN" altLang="en-US" sz="900" dirty="0">
                <a:solidFill>
                  <a:schemeClr val="tx1"/>
                </a:solidFill>
                <a:latin typeface="微软雅黑" panose="020B0503020204020204" pitchFamily="34" charset="-122"/>
                <a:sym typeface="宋体" panose="02010600030101010101" pitchFamily="2" charset="-122"/>
              </a:rPr>
              <a:t>年。长年保持“熊市赚小钱，牛市赚大钱”的稳定战绩。</a:t>
            </a:r>
            <a:r>
              <a:rPr lang="en-US" altLang="zh-CN" sz="900" dirty="0">
                <a:solidFill>
                  <a:schemeClr val="tx1"/>
                </a:solidFill>
                <a:latin typeface="微软雅黑" panose="020B0503020204020204" pitchFamily="34" charset="-122"/>
                <a:sym typeface="宋体" panose="02010600030101010101" pitchFamily="2" charset="-122"/>
              </a:rPr>
              <a:t> </a:t>
            </a:r>
            <a:endParaRPr lang="en-US" altLang="zh-CN" sz="900" dirty="0">
              <a:solidFill>
                <a:schemeClr val="tx1"/>
              </a:solidFill>
              <a:latin typeface="微软雅黑" panose="020B0503020204020204" pitchFamily="34" charset="-122"/>
              <a:sym typeface="Calibri" panose="020F0502020204030204"/>
            </a:endParaRPr>
          </a:p>
        </p:txBody>
      </p:sp>
      <p:grpSp>
        <p:nvGrpSpPr>
          <p:cNvPr id="58" name="组合 34"/>
          <p:cNvGrpSpPr/>
          <p:nvPr/>
        </p:nvGrpSpPr>
        <p:grpSpPr bwMode="auto">
          <a:xfrm>
            <a:off x="1917291" y="2350234"/>
            <a:ext cx="507942" cy="487998"/>
            <a:chOff x="0" y="0"/>
            <a:chExt cx="1154113" cy="1155699"/>
          </a:xfrm>
          <a:solidFill>
            <a:schemeClr val="bg1">
              <a:lumMod val="65000"/>
            </a:schemeClr>
          </a:solidFill>
        </p:grpSpPr>
        <p:sp>
          <p:nvSpPr>
            <p:cNvPr id="5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1" name="组合 34"/>
          <p:cNvGrpSpPr/>
          <p:nvPr/>
        </p:nvGrpSpPr>
        <p:grpSpPr bwMode="auto">
          <a:xfrm>
            <a:off x="1916393" y="3054985"/>
            <a:ext cx="507942" cy="487998"/>
            <a:chOff x="0" y="0"/>
            <a:chExt cx="1154113" cy="1155699"/>
          </a:xfrm>
          <a:solidFill>
            <a:schemeClr val="bg1">
              <a:lumMod val="65000"/>
            </a:schemeClr>
          </a:solidFill>
        </p:grpSpPr>
        <p:sp>
          <p:nvSpPr>
            <p:cNvPr id="62"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 name="矩形 4"/>
          <p:cNvSpPr/>
          <p:nvPr/>
        </p:nvSpPr>
        <p:spPr>
          <a:xfrm>
            <a:off x="2541713" y="2340317"/>
            <a:ext cx="4915326" cy="483337"/>
          </a:xfrm>
          <a:prstGeom prst="rect">
            <a:avLst/>
          </a:prstGeom>
        </p:spPr>
        <p:txBody>
          <a:bodyPr wrap="square">
            <a:spAutoFit/>
          </a:bodyPr>
          <a:lstStyle/>
          <a:p>
            <a:pPr algn="just">
              <a:lnSpc>
                <a:spcPct val="150000"/>
              </a:lnSpc>
              <a:buClr>
                <a:srgbClr val="FF6600"/>
              </a:buClr>
              <a:defRPr/>
            </a:pP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金融经济</a:t>
            </a: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上海证券报</a:t>
            </a: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证券市场周刊</a:t>
            </a: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撰稿；“湖南财经频道”特邀嘉宾；曾任超级机构北京股商基金经理；入选优秀畅销书</a:t>
            </a: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民间股神</a:t>
            </a:r>
            <a:r>
              <a:rPr lang="en-US" altLang="zh-CN"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第七册。</a:t>
            </a:r>
            <a:r>
              <a:rPr lang="zh-CN" altLang="en-US" sz="900" b="1" dirty="0">
                <a:latin typeface="微软雅黑" panose="020B0503020204020204" pitchFamily="34" charset="-122"/>
                <a:ea typeface="微软雅黑" panose="020B0503020204020204" pitchFamily="34" charset="-122"/>
                <a:sym typeface="宋体" panose="02010600030101010101" pitchFamily="2" charset="-122"/>
              </a:rPr>
              <a:t> </a:t>
            </a:r>
            <a:endParaRPr lang="en-US" altLang="zh-CN" sz="9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5"/>
          <p:cNvSpPr/>
          <p:nvPr/>
        </p:nvSpPr>
        <p:spPr>
          <a:xfrm>
            <a:off x="2541713" y="3059646"/>
            <a:ext cx="4915326" cy="691087"/>
          </a:xfrm>
          <a:prstGeom prst="rect">
            <a:avLst/>
          </a:prstGeom>
        </p:spPr>
        <p:txBody>
          <a:bodyPr wrap="square">
            <a:spAutoFit/>
          </a:bodyPr>
          <a:lstStyle/>
          <a:p>
            <a:pPr algn="just">
              <a:lnSpc>
                <a:spcPct val="150000"/>
              </a:lnSpc>
              <a:buClr>
                <a:srgbClr val="FF6600"/>
              </a:buClr>
              <a:defRPr/>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三绝招：“股市兵法”“鳄鱼战法”“逃顶五法</a:t>
            </a:r>
            <a:r>
              <a:rPr lang="zh-CN" altLang="en-US" sz="900" dirty="0" smtClean="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900" dirty="0" smtClean="0">
                <a:latin typeface="微软雅黑" panose="020B0503020204020204" pitchFamily="34" charset="-122"/>
                <a:ea typeface="微软雅黑" panose="020B0503020204020204" pitchFamily="34" charset="-122"/>
                <a:sym typeface="宋体" panose="02010600030101010101" pitchFamily="2" charset="-122"/>
              </a:rPr>
              <a:t>将</a:t>
            </a:r>
            <a:r>
              <a:rPr lang="zh-CN" altLang="en-US" sz="900" dirty="0">
                <a:latin typeface="微软雅黑" panose="020B0503020204020204" pitchFamily="34" charset="-122"/>
                <a:ea typeface="微软雅黑" panose="020B0503020204020204" pitchFamily="34" charset="-122"/>
                <a:sym typeface="宋体" panose="02010600030101010101" pitchFamily="2" charset="-122"/>
              </a:rPr>
              <a:t>“兵家思想”在资本市场运用得出神入化，波段为主，步步为营，风格稳健而不是积极。喜欢捕捉系统性或板块性机会，对市场顶和底的把握成功率极高。</a:t>
            </a:r>
            <a:endParaRPr lang="zh-CN" altLang="en-US" sz="900"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circle(in)">
                                      <p:cBhvr>
                                        <p:cTn id="27" dur="20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 name="文本框 17"/>
          <p:cNvSpPr txBox="1"/>
          <p:nvPr/>
        </p:nvSpPr>
        <p:spPr>
          <a:xfrm>
            <a:off x="3337583" y="1672075"/>
            <a:ext cx="1897945" cy="584775"/>
          </a:xfrm>
          <a:prstGeom prst="rect">
            <a:avLst/>
          </a:prstGeom>
          <a:noFill/>
        </p:spPr>
        <p:txBody>
          <a:bodyPr wrap="square" rtlCol="0">
            <a:spAutoFit/>
          </a:bodyPr>
          <a:lstStyle/>
          <a:p>
            <a:pPr defTabSz="914400"/>
            <a:r>
              <a:rPr lang="zh-CN" altLang="en-US" sz="3200" b="1" dirty="0" smtClean="0">
                <a:solidFill>
                  <a:prstClr val="white"/>
                </a:solidFill>
                <a:latin typeface="微软雅黑" panose="020B0503020204020204" pitchFamily="34" charset="-122"/>
                <a:ea typeface="微软雅黑" panose="020B0503020204020204" pitchFamily="34" charset="-122"/>
              </a:rPr>
              <a:t>投资策略</a:t>
            </a:r>
            <a:endParaRPr lang="en-US" altLang="zh-CN" sz="3200" b="1"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03</a:t>
              </a:r>
              <a:endParaRPr kumimoji="0" lang="en-US" altLang="zh-CN" sz="66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endParaRPr>
            </a:p>
          </p:txBody>
        </p:sp>
      </p:grpSp>
      <p:sp>
        <p:nvSpPr>
          <p:cNvPr id="44" name="文本框 19"/>
          <p:cNvSpPr txBox="1"/>
          <p:nvPr/>
        </p:nvSpPr>
        <p:spPr bwMode="auto">
          <a:xfrm>
            <a:off x="5879073" y="2478990"/>
            <a:ext cx="3264927" cy="253916"/>
          </a:xfrm>
          <a:prstGeom prst="rect">
            <a:avLst/>
          </a:prstGeom>
          <a:solidFill>
            <a:srgbClr val="021446"/>
          </a:solidFill>
        </p:spPr>
        <p:txBody>
          <a:bodyPr wrap="square" lIns="68580" tIns="34290" rIns="68580" bIns="34290">
            <a:spAutoFit/>
          </a:bodyPr>
          <a:lstStyle/>
          <a:p>
            <a:pPr algn="r">
              <a:defRPr/>
            </a:pPr>
            <a:r>
              <a:rPr lang="en-US" altLang="zh-CN" sz="1200" b="1" dirty="0">
                <a:solidFill>
                  <a:schemeClr val="bg1"/>
                </a:solidFill>
                <a:ea typeface="微软雅黑" panose="020B0503020204020204" pitchFamily="34" charset="-122"/>
                <a:sym typeface="Calibri" panose="020F0502020204030204"/>
              </a:rPr>
              <a:t>Shanghai  </a:t>
            </a:r>
            <a:r>
              <a:rPr lang="en-US" altLang="zh-CN" sz="1200" b="1" dirty="0" err="1">
                <a:solidFill>
                  <a:schemeClr val="bg1"/>
                </a:solidFill>
                <a:ea typeface="微软雅黑" panose="020B0503020204020204" pitchFamily="34" charset="-122"/>
                <a:sym typeface="Calibri" panose="020F0502020204030204"/>
              </a:rPr>
              <a:t>JunSheng</a:t>
            </a:r>
            <a:r>
              <a:rPr lang="en-US" altLang="zh-CN" sz="1200" b="1" dirty="0">
                <a:solidFill>
                  <a:schemeClr val="bg1"/>
                </a:solidFill>
                <a:ea typeface="微软雅黑" panose="020B0503020204020204" pitchFamily="34" charset="-122"/>
                <a:sym typeface="Calibri" panose="020F0502020204030204"/>
              </a:rPr>
              <a:t>  Asset  Management  </a:t>
            </a:r>
            <a:r>
              <a:rPr lang="en-US" altLang="zh-CN" sz="1200" b="1" dirty="0" err="1">
                <a:solidFill>
                  <a:schemeClr val="bg1"/>
                </a:solidFill>
                <a:ea typeface="微软雅黑" panose="020B0503020204020204" pitchFamily="34" charset="-122"/>
                <a:sym typeface="Calibri" panose="020F0502020204030204"/>
              </a:rPr>
              <a:t>Co.,LTD</a:t>
            </a:r>
            <a:endParaRPr lang="zh-CN" altLang="en-US" sz="1200" b="1" dirty="0">
              <a:solidFill>
                <a:schemeClr val="bg1"/>
              </a:solidFill>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10" presetClass="entr" presetSubtype="0"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10" presetClass="entr" presetSubtype="0"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10" presetClass="entr" presetSubtype="0"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4"/>
                                        </p:tgtEl>
                                        <p:attrNameLst>
                                          <p:attrName>style.visibility</p:attrName>
                                        </p:attrNameLst>
                                      </p:cBhvr>
                                      <p:to>
                                        <p:strVal val="visible"/>
                                      </p:to>
                                    </p:set>
                                    <p:animEffect transition="in" filter="wipe(righ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85592" y="178287"/>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solidFill>
                  <a:schemeClr val="bg1"/>
                </a:solidFill>
                <a:latin typeface="微软雅黑" panose="020B0503020204020204" pitchFamily="34" charset="-122"/>
                <a:ea typeface="微软雅黑" panose="020B0503020204020204" pitchFamily="34" charset="-122"/>
              </a:rPr>
              <a:t>投资理念</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1024008" y="3467386"/>
            <a:ext cx="842415" cy="435083"/>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200000"/>
              </a:lnSpc>
            </a:pPr>
            <a:r>
              <a:rPr lang="zh-CN" altLang="en-US" sz="1400" b="1" dirty="0">
                <a:solidFill>
                  <a:schemeClr val="tx1"/>
                </a:solidFill>
                <a:sym typeface="微软雅黑" panose="020B0503020204020204" pitchFamily="34" charset="-122"/>
              </a:rPr>
              <a:t>稳定</a:t>
            </a:r>
            <a:endParaRPr lang="en-US" altLang="zh-CN" sz="1400" b="1" dirty="0">
              <a:solidFill>
                <a:schemeClr val="tx1"/>
              </a:solidFill>
              <a:sym typeface="微软雅黑" panose="020B0503020204020204" pitchFamily="34" charset="-122"/>
            </a:endParaRPr>
          </a:p>
        </p:txBody>
      </p:sp>
      <p:sp>
        <p:nvSpPr>
          <p:cNvPr id="26" name="TextBox 25"/>
          <p:cNvSpPr txBox="1"/>
          <p:nvPr/>
        </p:nvSpPr>
        <p:spPr>
          <a:xfrm>
            <a:off x="2482317" y="2431022"/>
            <a:ext cx="1193420" cy="435083"/>
          </a:xfrm>
          <a:prstGeom prst="rect">
            <a:avLst/>
          </a:prstGeom>
          <a:noFill/>
        </p:spPr>
        <p:txBody>
          <a:bodyPr wrap="square" lIns="68543" tIns="34272" rIns="68543" bIns="34272" rtlCol="0" anchor="ctr">
            <a:spAutoFit/>
          </a:bodyPr>
          <a:lstStyle/>
          <a:p>
            <a:pPr>
              <a:lnSpc>
                <a:spcPct val="20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稳健</a:t>
            </a:r>
            <a:endParaRPr lang="en-US" altLang="zh-CN"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6"/>
          <p:cNvSpPr txBox="1"/>
          <p:nvPr/>
        </p:nvSpPr>
        <p:spPr>
          <a:xfrm>
            <a:off x="3473231" y="3249845"/>
            <a:ext cx="1081516" cy="435083"/>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200000"/>
              </a:lnSpc>
            </a:pPr>
            <a:r>
              <a:rPr lang="zh-CN" altLang="en-US" sz="1400" b="1" dirty="0">
                <a:solidFill>
                  <a:schemeClr val="tx1"/>
                </a:solidFill>
                <a:sym typeface="微软雅黑" panose="020B0503020204020204" pitchFamily="34" charset="-122"/>
              </a:rPr>
              <a:t>稳中求胜</a:t>
            </a:r>
            <a:endParaRPr lang="en-US" altLang="zh-CN" sz="1400" b="1" dirty="0">
              <a:solidFill>
                <a:schemeClr val="tx1"/>
              </a:solidFill>
              <a:sym typeface="微软雅黑" panose="020B0503020204020204" pitchFamily="34" charset="-122"/>
            </a:endParaRPr>
          </a:p>
        </p:txBody>
      </p:sp>
      <p:sp>
        <p:nvSpPr>
          <p:cNvPr id="37" name="TextBox 36"/>
          <p:cNvSpPr txBox="1"/>
          <p:nvPr/>
        </p:nvSpPr>
        <p:spPr>
          <a:xfrm>
            <a:off x="4680966" y="2577247"/>
            <a:ext cx="1193420" cy="269268"/>
          </a:xfrm>
          <a:prstGeom prst="rect">
            <a:avLst/>
          </a:prstGeom>
          <a:noFill/>
        </p:spPr>
        <p:txBody>
          <a:bodyPr wrap="square" lIns="68543" tIns="34272" rIns="68543" bIns="34272"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理念</a:t>
            </a:r>
            <a:endPar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6454228" y="1833506"/>
            <a:ext cx="1943204" cy="2285205"/>
          </a:xfrm>
          <a:prstGeom prst="rect">
            <a:avLst/>
          </a:prstGeom>
        </p:spPr>
        <p:txBody>
          <a:bodyPr wrap="square" lIns="68543" tIns="34272" rIns="68543" bIns="34272">
            <a:spAutoFit/>
          </a:bodyPr>
          <a:lstStyle/>
          <a:p>
            <a:pPr algn="just">
              <a:lnSpc>
                <a:spcPct val="150000"/>
              </a:lnSpc>
              <a:spcBef>
                <a:spcPts val="0"/>
              </a:spcBef>
              <a:spcAft>
                <a:spcPts val="0"/>
              </a:spcAft>
              <a:buClr>
                <a:srgbClr val="FF6600"/>
              </a:buClr>
              <a:defRPr/>
            </a:pPr>
            <a:r>
              <a:rPr lang="en-US" altLang="zh-CN" sz="1200" kern="100" dirty="0" smtClean="0">
                <a:solidFill>
                  <a:srgbClr val="000000"/>
                </a:solidFill>
                <a:latin typeface="微软雅黑" panose="020B0503020204020204" pitchFamily="34" charset="-122"/>
                <a:ea typeface="微软雅黑" panose="020B0503020204020204" pitchFamily="34" charset="-122"/>
                <a:cs typeface="仿宋" panose="02010609060101010101" pitchFamily="49" charset="-122"/>
              </a:rPr>
              <a:t>  </a:t>
            </a:r>
            <a:r>
              <a:rPr lang="zh-CN" altLang="zh-CN" sz="1200" b="1" kern="100" dirty="0" smtClean="0">
                <a:solidFill>
                  <a:schemeClr val="tx2"/>
                </a:solidFill>
                <a:latin typeface="华文行楷" pitchFamily="2" charset="-122"/>
                <a:ea typeface="华文行楷" pitchFamily="2" charset="-122"/>
                <a:cs typeface="仿宋" panose="02010609060101010101" pitchFamily="49" charset="-122"/>
              </a:rPr>
              <a:t>稳定</a:t>
            </a:r>
            <a:r>
              <a:rPr lang="zh-CN" altLang="zh-CN" sz="1200" b="1" kern="100" dirty="0">
                <a:solidFill>
                  <a:schemeClr val="tx2"/>
                </a:solidFill>
                <a:latin typeface="华文行楷" pitchFamily="2" charset="-122"/>
                <a:ea typeface="华文行楷" pitchFamily="2" charset="-122"/>
                <a:cs typeface="仿宋" panose="02010609060101010101" pitchFamily="49" charset="-122"/>
              </a:rPr>
              <a:t>持续获利才是公司成功的标准</a:t>
            </a:r>
            <a:endParaRPr lang="en-US" altLang="zh-CN" sz="1200" b="1" kern="100" dirty="0">
              <a:solidFill>
                <a:schemeClr val="tx2"/>
              </a:solidFill>
              <a:latin typeface="华文行楷" pitchFamily="2" charset="-122"/>
              <a:ea typeface="华文行楷" pitchFamily="2" charset="-122"/>
              <a:cs typeface="Times New Roman" panose="02020603050405020304" pitchFamily="18" charset="0"/>
            </a:endParaRPr>
          </a:p>
          <a:p>
            <a:pPr algn="just">
              <a:lnSpc>
                <a:spcPct val="150000"/>
              </a:lnSpc>
              <a:spcBef>
                <a:spcPts val="0"/>
              </a:spcBef>
              <a:spcAft>
                <a:spcPts val="0"/>
              </a:spcAft>
              <a:buClr>
                <a:srgbClr val="FF6600"/>
              </a:buClr>
              <a:defRPr/>
            </a:pPr>
            <a:r>
              <a:rPr lang="en-US" altLang="zh-CN" sz="1200" b="1" kern="100" dirty="0" smtClean="0">
                <a:solidFill>
                  <a:schemeClr val="tx2"/>
                </a:solidFill>
                <a:latin typeface="华文行楷" pitchFamily="2" charset="-122"/>
                <a:ea typeface="华文行楷" pitchFamily="2" charset="-122"/>
                <a:cs typeface="仿宋" panose="02010609060101010101" pitchFamily="49" charset="-122"/>
              </a:rPr>
              <a:t>  </a:t>
            </a:r>
            <a:r>
              <a:rPr lang="zh-CN" altLang="zh-CN" sz="1200" b="1" kern="100" dirty="0" smtClean="0">
                <a:solidFill>
                  <a:schemeClr val="tx2"/>
                </a:solidFill>
                <a:latin typeface="华文行楷" pitchFamily="2" charset="-122"/>
                <a:ea typeface="华文行楷" pitchFamily="2" charset="-122"/>
                <a:cs typeface="仿宋" panose="02010609060101010101" pitchFamily="49" charset="-122"/>
              </a:rPr>
              <a:t>稳健</a:t>
            </a:r>
            <a:r>
              <a:rPr lang="zh-CN" altLang="zh-CN" sz="1200" b="1" kern="100" dirty="0">
                <a:solidFill>
                  <a:schemeClr val="tx2"/>
                </a:solidFill>
                <a:latin typeface="华文行楷" pitchFamily="2" charset="-122"/>
                <a:ea typeface="华文行楷" pitchFamily="2" charset="-122"/>
                <a:cs typeface="仿宋" panose="02010609060101010101" pitchFamily="49" charset="-122"/>
              </a:rPr>
              <a:t>是投资的第一原则，风控先于投资</a:t>
            </a:r>
            <a:endParaRPr lang="en-US" altLang="zh-CN" sz="1200" b="1" kern="100" dirty="0">
              <a:solidFill>
                <a:schemeClr val="tx2"/>
              </a:solidFill>
              <a:latin typeface="华文行楷" pitchFamily="2" charset="-122"/>
              <a:ea typeface="华文行楷" pitchFamily="2" charset="-122"/>
              <a:cs typeface="Times New Roman" panose="02020603050405020304" pitchFamily="18" charset="0"/>
            </a:endParaRPr>
          </a:p>
          <a:p>
            <a:pPr algn="just">
              <a:lnSpc>
                <a:spcPct val="150000"/>
              </a:lnSpc>
              <a:spcBef>
                <a:spcPts val="0"/>
              </a:spcBef>
              <a:spcAft>
                <a:spcPts val="0"/>
              </a:spcAft>
              <a:buClr>
                <a:srgbClr val="FF6600"/>
              </a:buClr>
              <a:defRPr/>
            </a:pPr>
            <a:r>
              <a:rPr lang="en-US" altLang="zh-CN" sz="1200" b="1" kern="100" dirty="0" smtClean="0">
                <a:solidFill>
                  <a:schemeClr val="tx2"/>
                </a:solidFill>
                <a:latin typeface="华文行楷" pitchFamily="2" charset="-122"/>
                <a:ea typeface="华文行楷" pitchFamily="2" charset="-122"/>
                <a:cs typeface="仿宋" panose="02010609060101010101" pitchFamily="49" charset="-122"/>
              </a:rPr>
              <a:t>  </a:t>
            </a:r>
            <a:r>
              <a:rPr lang="zh-CN" altLang="zh-CN" sz="1200" b="1" kern="100" dirty="0" smtClean="0">
                <a:solidFill>
                  <a:schemeClr val="tx2"/>
                </a:solidFill>
                <a:latin typeface="华文行楷" pitchFamily="2" charset="-122"/>
                <a:ea typeface="华文行楷" pitchFamily="2" charset="-122"/>
                <a:cs typeface="仿宋" panose="02010609060101010101" pitchFamily="49" charset="-122"/>
              </a:rPr>
              <a:t>稳</a:t>
            </a:r>
            <a:r>
              <a:rPr lang="zh-CN" altLang="zh-CN" sz="1200" b="1" kern="100" dirty="0">
                <a:solidFill>
                  <a:schemeClr val="tx2"/>
                </a:solidFill>
                <a:latin typeface="华文行楷" pitchFamily="2" charset="-122"/>
                <a:ea typeface="华文行楷" pitchFamily="2" charset="-122"/>
                <a:cs typeface="仿宋" panose="02010609060101010101" pitchFamily="49" charset="-122"/>
              </a:rPr>
              <a:t>中求胜，以稳健的策略投资，确保资金不受损失</a:t>
            </a:r>
            <a:endParaRPr lang="en-US" altLang="zh-CN" sz="1200" b="1" kern="100" dirty="0">
              <a:solidFill>
                <a:schemeClr val="tx2"/>
              </a:solidFill>
              <a:latin typeface="华文行楷" pitchFamily="2" charset="-122"/>
              <a:ea typeface="华文行楷" pitchFamily="2" charset="-122"/>
              <a:cs typeface="Times New Roman" panose="02020603050405020304" pitchFamily="18" charset="0"/>
            </a:endParaRPr>
          </a:p>
          <a:p>
            <a:pPr algn="just">
              <a:lnSpc>
                <a:spcPct val="150000"/>
              </a:lnSpc>
              <a:spcBef>
                <a:spcPts val="0"/>
              </a:spcBef>
              <a:spcAft>
                <a:spcPts val="0"/>
              </a:spcAft>
              <a:buClr>
                <a:srgbClr val="FF6600"/>
              </a:buClr>
              <a:defRPr/>
            </a:pPr>
            <a:r>
              <a:rPr lang="en-US" altLang="zh-CN" sz="1200" b="1" kern="100" dirty="0" smtClean="0">
                <a:solidFill>
                  <a:schemeClr val="tx2"/>
                </a:solidFill>
                <a:latin typeface="华文行楷" pitchFamily="2" charset="-122"/>
                <a:ea typeface="华文行楷" pitchFamily="2" charset="-122"/>
                <a:cs typeface="仿宋" panose="02010609060101010101" pitchFamily="49" charset="-122"/>
              </a:rPr>
              <a:t>  </a:t>
            </a:r>
            <a:r>
              <a:rPr lang="zh-CN" altLang="zh-CN" sz="1200" b="1" kern="100" dirty="0" smtClean="0">
                <a:solidFill>
                  <a:schemeClr val="tx2"/>
                </a:solidFill>
                <a:latin typeface="华文行楷" pitchFamily="2" charset="-122"/>
                <a:ea typeface="华文行楷" pitchFamily="2" charset="-122"/>
                <a:cs typeface="仿宋" panose="02010609060101010101" pitchFamily="49" charset="-122"/>
              </a:rPr>
              <a:t>多角度</a:t>
            </a:r>
            <a:r>
              <a:rPr lang="zh-CN" altLang="zh-CN" sz="1200" b="1" kern="100" dirty="0">
                <a:solidFill>
                  <a:schemeClr val="tx2"/>
                </a:solidFill>
                <a:latin typeface="华文行楷" pitchFamily="2" charset="-122"/>
                <a:ea typeface="华文行楷" pitchFamily="2" charset="-122"/>
                <a:cs typeface="仿宋" panose="02010609060101010101" pitchFamily="49" charset="-122"/>
              </a:rPr>
              <a:t>把握对冲原则，减小整体系统风险</a:t>
            </a:r>
            <a:endParaRPr lang="zh-CN" altLang="zh-CN" sz="1200" b="1" kern="100" dirty="0">
              <a:solidFill>
                <a:schemeClr val="tx2"/>
              </a:solidFill>
              <a:latin typeface="华文行楷" pitchFamily="2" charset="-122"/>
              <a:ea typeface="华文行楷" pitchFamily="2" charset="-122"/>
              <a:cs typeface="Times New Roman" panose="02020603050405020304" pitchFamily="18" charset="0"/>
            </a:endParaRPr>
          </a:p>
        </p:txBody>
      </p:sp>
      <p:sp>
        <p:nvSpPr>
          <p:cNvPr id="43"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4"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endParaRPr>
          </a:p>
        </p:txBody>
      </p:sp>
      <p:sp>
        <p:nvSpPr>
          <p:cNvPr id="45"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smtClean="0">
                <a:solidFill>
                  <a:prstClr val="white"/>
                </a:solidFill>
                <a:latin typeface="微软雅黑" panose="020B0503020204020204" pitchFamily="34" charset="-122"/>
                <a:ea typeface="微软雅黑" panose="020B0503020204020204" pitchFamily="34" charset="-122"/>
              </a:rPr>
              <a:t>投资理念</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10" presetClass="entr" presetSubtype="0"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10" presetClass="entr" presetSubtype="0"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10" presetClass="entr" presetSubtype="0"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10" presetClass="entr" presetSubtype="0"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900650" y="1052019"/>
            <a:ext cx="7267073" cy="356134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a:off x="2264045" y="1316587"/>
            <a:ext cx="1033347" cy="859422"/>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宏观套利对冲</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8" name="六边形 87"/>
          <p:cNvSpPr/>
          <p:nvPr/>
        </p:nvSpPr>
        <p:spPr>
          <a:xfrm>
            <a:off x="3482717" y="2185732"/>
            <a:ext cx="1522257" cy="1293922"/>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投资策略</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0" name="TextBox 89"/>
          <p:cNvSpPr txBox="1"/>
          <p:nvPr/>
        </p:nvSpPr>
        <p:spPr>
          <a:xfrm>
            <a:off x="823322" y="205624"/>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solidFill>
                  <a:schemeClr val="bg1"/>
                </a:solidFill>
                <a:latin typeface="微软雅黑" panose="020B0503020204020204" pitchFamily="34" charset="-122"/>
                <a:ea typeface="微软雅黑" panose="020B0503020204020204" pitchFamily="34" charset="-122"/>
              </a:rPr>
              <a:t>投资</a:t>
            </a:r>
            <a:r>
              <a:rPr lang="zh-CN" altLang="en-US" sz="2000" b="1" dirty="0">
                <a:solidFill>
                  <a:schemeClr val="bg1"/>
                </a:solidFill>
                <a:latin typeface="微软雅黑" panose="020B0503020204020204" pitchFamily="34" charset="-122"/>
                <a:ea typeface="微软雅黑" panose="020B0503020204020204" pitchFamily="34" charset="-122"/>
              </a:rPr>
              <a:t>策略</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4" name="六边形 43"/>
          <p:cNvSpPr/>
          <p:nvPr/>
        </p:nvSpPr>
        <p:spPr>
          <a:xfrm>
            <a:off x="2326004" y="3333585"/>
            <a:ext cx="1033347" cy="859422"/>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跨期套利</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六边形 44"/>
          <p:cNvSpPr/>
          <p:nvPr/>
        </p:nvSpPr>
        <p:spPr>
          <a:xfrm>
            <a:off x="5249170" y="1326310"/>
            <a:ext cx="1033347" cy="859422"/>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趋势投资</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6" name="六边形 45"/>
          <p:cNvSpPr/>
          <p:nvPr/>
        </p:nvSpPr>
        <p:spPr>
          <a:xfrm>
            <a:off x="5249170" y="3333585"/>
            <a:ext cx="1033347" cy="859422"/>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对锁交易</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箭头连接符 28"/>
          <p:cNvCxnSpPr/>
          <p:nvPr/>
        </p:nvCxnSpPr>
        <p:spPr>
          <a:xfrm flipV="1">
            <a:off x="4875802" y="2096933"/>
            <a:ext cx="431843" cy="330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875802" y="3245089"/>
            <a:ext cx="484022" cy="24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3231338" y="3245089"/>
            <a:ext cx="364385" cy="24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flipV="1">
            <a:off x="3147335" y="2086031"/>
            <a:ext cx="419386" cy="330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2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fltVal val="0"/>
                                          </p:val>
                                        </p:tav>
                                        <p:tav tm="100000">
                                          <p:val>
                                            <p:strVal val="#ppt_w"/>
                                          </p:val>
                                        </p:tav>
                                      </p:tavLst>
                                    </p:anim>
                                    <p:anim calcmode="lin" valueType="num">
                                      <p:cBhvr>
                                        <p:cTn id="13" dur="1000" fill="hold"/>
                                        <p:tgtEl>
                                          <p:spTgt spid="56"/>
                                        </p:tgtEl>
                                        <p:attrNameLst>
                                          <p:attrName>ppt_h</p:attrName>
                                        </p:attrNameLst>
                                      </p:cBhvr>
                                      <p:tavLst>
                                        <p:tav tm="0">
                                          <p:val>
                                            <p:fltVal val="0"/>
                                          </p:val>
                                        </p:tav>
                                        <p:tav tm="100000">
                                          <p:val>
                                            <p:strVal val="#ppt_h"/>
                                          </p:val>
                                        </p:tav>
                                      </p:tavLst>
                                    </p:anim>
                                    <p:anim calcmode="lin" valueType="num">
                                      <p:cBhvr>
                                        <p:cTn id="14" dur="1000" fill="hold"/>
                                        <p:tgtEl>
                                          <p:spTgt spid="56"/>
                                        </p:tgtEl>
                                        <p:attrNameLst>
                                          <p:attrName>style.rotation</p:attrName>
                                        </p:attrNameLst>
                                      </p:cBhvr>
                                      <p:tavLst>
                                        <p:tav tm="0">
                                          <p:val>
                                            <p:fltVal val="90"/>
                                          </p:val>
                                        </p:tav>
                                        <p:tav tm="100000">
                                          <p:val>
                                            <p:fltVal val="0"/>
                                          </p:val>
                                        </p:tav>
                                      </p:tavLst>
                                    </p:anim>
                                    <p:animEffect transition="in" filter="fad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 calcmode="lin" valueType="num">
                                      <p:cBhvr>
                                        <p:cTn id="40" dur="1000" fill="hold"/>
                                        <p:tgtEl>
                                          <p:spTgt spid="29"/>
                                        </p:tgtEl>
                                        <p:attrNameLst>
                                          <p:attrName>style.rotation</p:attrName>
                                        </p:attrNameLst>
                                      </p:cBhvr>
                                      <p:tavLst>
                                        <p:tav tm="0">
                                          <p:val>
                                            <p:fltVal val="90"/>
                                          </p:val>
                                        </p:tav>
                                        <p:tav tm="100000">
                                          <p:val>
                                            <p:fltVal val="0"/>
                                          </p:val>
                                        </p:tav>
                                      </p:tavLst>
                                    </p:anim>
                                    <p:animEffect transition="in" filter="fade">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arn(inVertical)">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 calcmode="lin" valueType="num">
                                      <p:cBhvr>
                                        <p:cTn id="53" dur="1000" fill="hold"/>
                                        <p:tgtEl>
                                          <p:spTgt spid="31"/>
                                        </p:tgtEl>
                                        <p:attrNameLst>
                                          <p:attrName>style.rotation</p:attrName>
                                        </p:attrNameLst>
                                      </p:cBhvr>
                                      <p:tavLst>
                                        <p:tav tm="0">
                                          <p:val>
                                            <p:fltVal val="90"/>
                                          </p:val>
                                        </p:tav>
                                        <p:tav tm="100000">
                                          <p:val>
                                            <p:fltVal val="0"/>
                                          </p:val>
                                        </p:tav>
                                      </p:tavLst>
                                    </p:anim>
                                    <p:animEffect transition="in" filter="fade">
                                      <p:cBhvr>
                                        <p:cTn id="54" dur="10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inVertical)">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8" grpId="0" animBg="1"/>
      <p:bldP spid="44"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2743" y="1437967"/>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 name="文本框 17"/>
          <p:cNvSpPr txBox="1"/>
          <p:nvPr/>
        </p:nvSpPr>
        <p:spPr>
          <a:xfrm>
            <a:off x="3337583" y="1672075"/>
            <a:ext cx="4257871" cy="584775"/>
          </a:xfrm>
          <a:prstGeom prst="rect">
            <a:avLst/>
          </a:prstGeom>
          <a:noFill/>
        </p:spPr>
        <p:txBody>
          <a:bodyPr wrap="square" rtlCol="0">
            <a:spAutoFit/>
          </a:bodyPr>
          <a:lstStyle/>
          <a:p>
            <a:pPr defTabSz="914400"/>
            <a:r>
              <a:rPr lang="zh-CN" altLang="en-US" sz="3200" b="1" dirty="0" smtClean="0">
                <a:solidFill>
                  <a:prstClr val="white"/>
                </a:solidFill>
                <a:latin typeface="微软雅黑" panose="020B0503020204020204" pitchFamily="34" charset="-122"/>
                <a:ea typeface="微软雅黑" panose="020B0503020204020204" pitchFamily="34" charset="-122"/>
              </a:rPr>
              <a:t>骏胜风控体系</a:t>
            </a:r>
            <a:endParaRPr lang="en-US" altLang="zh-CN" sz="3200" b="1"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04</a:t>
              </a:r>
              <a:endParaRPr kumimoji="0" lang="en-US" altLang="zh-CN" sz="66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endParaRPr>
            </a:p>
          </p:txBody>
        </p:sp>
      </p:grpSp>
      <p:sp>
        <p:nvSpPr>
          <p:cNvPr id="45" name="文本框 19"/>
          <p:cNvSpPr txBox="1"/>
          <p:nvPr/>
        </p:nvSpPr>
        <p:spPr bwMode="auto">
          <a:xfrm>
            <a:off x="5879073" y="2478990"/>
            <a:ext cx="3264927" cy="253916"/>
          </a:xfrm>
          <a:prstGeom prst="rect">
            <a:avLst/>
          </a:prstGeom>
          <a:solidFill>
            <a:srgbClr val="021446"/>
          </a:solidFill>
        </p:spPr>
        <p:txBody>
          <a:bodyPr wrap="square" lIns="68580" tIns="34290" rIns="68580" bIns="34290">
            <a:spAutoFit/>
          </a:bodyPr>
          <a:lstStyle/>
          <a:p>
            <a:pPr algn="r">
              <a:defRPr/>
            </a:pPr>
            <a:r>
              <a:rPr lang="en-US" altLang="zh-CN" sz="1200" b="1" dirty="0">
                <a:solidFill>
                  <a:schemeClr val="bg1"/>
                </a:solidFill>
                <a:ea typeface="微软雅黑" panose="020B0503020204020204" pitchFamily="34" charset="-122"/>
                <a:sym typeface="Calibri" panose="020F0502020204030204"/>
              </a:rPr>
              <a:t>Shanghai  </a:t>
            </a:r>
            <a:r>
              <a:rPr lang="en-US" altLang="zh-CN" sz="1200" b="1" dirty="0" err="1">
                <a:solidFill>
                  <a:schemeClr val="bg1"/>
                </a:solidFill>
                <a:ea typeface="微软雅黑" panose="020B0503020204020204" pitchFamily="34" charset="-122"/>
                <a:sym typeface="Calibri" panose="020F0502020204030204"/>
              </a:rPr>
              <a:t>JunSheng</a:t>
            </a:r>
            <a:r>
              <a:rPr lang="en-US" altLang="zh-CN" sz="1200" b="1" dirty="0">
                <a:solidFill>
                  <a:schemeClr val="bg1"/>
                </a:solidFill>
                <a:ea typeface="微软雅黑" panose="020B0503020204020204" pitchFamily="34" charset="-122"/>
                <a:sym typeface="Calibri" panose="020F0502020204030204"/>
              </a:rPr>
              <a:t>  Asset  Management  </a:t>
            </a:r>
            <a:r>
              <a:rPr lang="en-US" altLang="zh-CN" sz="1200" b="1" dirty="0" err="1">
                <a:solidFill>
                  <a:schemeClr val="bg1"/>
                </a:solidFill>
                <a:ea typeface="微软雅黑" panose="020B0503020204020204" pitchFamily="34" charset="-122"/>
                <a:sym typeface="Calibri" panose="020F0502020204030204"/>
              </a:rPr>
              <a:t>Co.,LTD</a:t>
            </a:r>
            <a:endParaRPr lang="zh-CN" altLang="en-US" sz="1200" b="1" dirty="0">
              <a:solidFill>
                <a:schemeClr val="bg1"/>
              </a:solidFill>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10" presetClass="entr" presetSubtype="0"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10" presetClass="entr" presetSubtype="0"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10" presetClass="entr" presetSubtype="0"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5"/>
                                        </p:tgtEl>
                                        <p:attrNameLst>
                                          <p:attrName>style.visibility</p:attrName>
                                        </p:attrNameLst>
                                      </p:cBhvr>
                                      <p:to>
                                        <p:strVal val="visible"/>
                                      </p:to>
                                    </p:set>
                                    <p:animEffect transition="in" filter="wipe(right)">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23322" y="205624"/>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风控体系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3" name="组合 11"/>
          <p:cNvGrpSpPr/>
          <p:nvPr/>
        </p:nvGrpSpPr>
        <p:grpSpPr bwMode="auto">
          <a:xfrm>
            <a:off x="3454380" y="915175"/>
            <a:ext cx="4059238" cy="3459711"/>
            <a:chOff x="0" y="23174"/>
            <a:chExt cx="2445797" cy="2332340"/>
          </a:xfrm>
        </p:grpSpPr>
        <p:sp>
          <p:nvSpPr>
            <p:cNvPr id="34" name="空心弧 12"/>
            <p:cNvSpPr>
              <a:spLocks noChangeArrowheads="1"/>
            </p:cNvSpPr>
            <p:nvPr/>
          </p:nvSpPr>
          <p:spPr bwMode="auto">
            <a:xfrm>
              <a:off x="217682" y="340077"/>
              <a:ext cx="2015437" cy="20154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3806 h 21600"/>
              </a:gdLst>
              <a:ahLst/>
              <a:cxnLst>
                <a:cxn ang="T8">
                  <a:pos x="T0" y="T1"/>
                </a:cxn>
                <a:cxn ang="T9">
                  <a:pos x="T2" y="T3"/>
                </a:cxn>
                <a:cxn ang="T10">
                  <a:pos x="T4" y="T5"/>
                </a:cxn>
                <a:cxn ang="T11">
                  <a:pos x="T6" y="T7"/>
                </a:cxn>
              </a:cxnLst>
              <a:rect l="T12" t="T13" r="T14" b="T15"/>
              <a:pathLst>
                <a:path w="21600" h="21600">
                  <a:moveTo>
                    <a:pt x="2314" y="15699"/>
                  </a:moveTo>
                  <a:cubicBezTo>
                    <a:pt x="1454" y="14209"/>
                    <a:pt x="1002" y="12519"/>
                    <a:pt x="1002" y="10800"/>
                  </a:cubicBezTo>
                  <a:cubicBezTo>
                    <a:pt x="1002" y="5388"/>
                    <a:pt x="5388" y="1002"/>
                    <a:pt x="10800" y="1002"/>
                  </a:cubicBezTo>
                  <a:cubicBezTo>
                    <a:pt x="16211" y="1002"/>
                    <a:pt x="20598" y="5388"/>
                    <a:pt x="20598" y="10800"/>
                  </a:cubicBezTo>
                  <a:cubicBezTo>
                    <a:pt x="20598" y="12519"/>
                    <a:pt x="20145" y="14209"/>
                    <a:pt x="19285" y="15698"/>
                  </a:cubicBezTo>
                  <a:lnTo>
                    <a:pt x="20153" y="16199"/>
                  </a:lnTo>
                  <a:cubicBezTo>
                    <a:pt x="21100" y="14558"/>
                    <a:pt x="21600" y="12695"/>
                    <a:pt x="21600" y="10800"/>
                  </a:cubicBezTo>
                  <a:cubicBezTo>
                    <a:pt x="21600" y="4835"/>
                    <a:pt x="16764" y="0"/>
                    <a:pt x="10800" y="0"/>
                  </a:cubicBezTo>
                  <a:cubicBezTo>
                    <a:pt x="4835" y="0"/>
                    <a:pt x="0" y="4835"/>
                    <a:pt x="0" y="10800"/>
                  </a:cubicBezTo>
                  <a:cubicBezTo>
                    <a:pt x="-1" y="12695"/>
                    <a:pt x="499" y="14558"/>
                    <a:pt x="1446" y="16200"/>
                  </a:cubicBezTo>
                  <a:lnTo>
                    <a:pt x="2314" y="15699"/>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空心弧 13"/>
            <p:cNvSpPr>
              <a:spLocks noChangeArrowheads="1"/>
            </p:cNvSpPr>
            <p:nvPr/>
          </p:nvSpPr>
          <p:spPr bwMode="auto">
            <a:xfrm>
              <a:off x="217682" y="340077"/>
              <a:ext cx="2015437" cy="2015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6645 h 21600"/>
              </a:gdLst>
              <a:ahLst/>
              <a:cxnLst>
                <a:cxn ang="T8">
                  <a:pos x="T0" y="T1"/>
                </a:cxn>
                <a:cxn ang="T9">
                  <a:pos x="T2" y="T3"/>
                </a:cxn>
                <a:cxn ang="T10">
                  <a:pos x="T4" y="T5"/>
                </a:cxn>
                <a:cxn ang="T11">
                  <a:pos x="T6" y="T7"/>
                </a:cxn>
              </a:cxnLst>
              <a:rect l="T12" t="T13" r="T14" b="T15"/>
              <a:pathLst>
                <a:path w="21600" h="21600">
                  <a:moveTo>
                    <a:pt x="19285" y="15698"/>
                  </a:moveTo>
                  <a:cubicBezTo>
                    <a:pt x="17535" y="18730"/>
                    <a:pt x="14300" y="20597"/>
                    <a:pt x="10800" y="20598"/>
                  </a:cubicBezTo>
                  <a:cubicBezTo>
                    <a:pt x="7299" y="20598"/>
                    <a:pt x="4064" y="18730"/>
                    <a:pt x="2314" y="15699"/>
                  </a:cubicBezTo>
                  <a:lnTo>
                    <a:pt x="1446" y="16200"/>
                  </a:lnTo>
                  <a:cubicBezTo>
                    <a:pt x="3376" y="19541"/>
                    <a:pt x="6941" y="21600"/>
                    <a:pt x="10800" y="21600"/>
                  </a:cubicBezTo>
                  <a:cubicBezTo>
                    <a:pt x="14658" y="21599"/>
                    <a:pt x="18223" y="19541"/>
                    <a:pt x="20153" y="16199"/>
                  </a:cubicBezTo>
                  <a:lnTo>
                    <a:pt x="19285" y="15698"/>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空心弧 14"/>
            <p:cNvSpPr>
              <a:spLocks noChangeArrowheads="1"/>
            </p:cNvSpPr>
            <p:nvPr/>
          </p:nvSpPr>
          <p:spPr bwMode="auto">
            <a:xfrm>
              <a:off x="217682" y="340077"/>
              <a:ext cx="2015437" cy="20154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005 h 21600"/>
              </a:gdLst>
              <a:ahLst/>
              <a:cxnLst>
                <a:cxn ang="T8">
                  <a:pos x="T0" y="T1"/>
                </a:cxn>
                <a:cxn ang="T9">
                  <a:pos x="T2" y="T3"/>
                </a:cxn>
                <a:cxn ang="T10">
                  <a:pos x="T4" y="T5"/>
                </a:cxn>
                <a:cxn ang="T11">
                  <a:pos x="T6" y="T7"/>
                </a:cxn>
              </a:cxnLst>
              <a:rect l="T12" t="T13" r="T14" b="T15"/>
              <a:pathLst>
                <a:path w="21600" h="21600">
                  <a:moveTo>
                    <a:pt x="10799" y="1002"/>
                  </a:moveTo>
                  <a:lnTo>
                    <a:pt x="10799" y="0"/>
                  </a:lnTo>
                  <a:lnTo>
                    <a:pt x="10799" y="1002"/>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任意多边形 16"/>
            <p:cNvSpPr>
              <a:spLocks noChangeArrowheads="1"/>
            </p:cNvSpPr>
            <p:nvPr/>
          </p:nvSpPr>
          <p:spPr bwMode="auto">
            <a:xfrm>
              <a:off x="773536" y="23174"/>
              <a:ext cx="903727" cy="972957"/>
            </a:xfrm>
            <a:custGeom>
              <a:avLst/>
              <a:gdLst>
                <a:gd name="T0" fmla="*/ 0 w 649821"/>
                <a:gd name="T1" fmla="*/ 2147483646 h 649821"/>
                <a:gd name="T2" fmla="*/ 2147483646 w 649821"/>
                <a:gd name="T3" fmla="*/ 0 h 649821"/>
                <a:gd name="T4" fmla="*/ 2147483646 w 649821"/>
                <a:gd name="T5" fmla="*/ 2147483646 h 649821"/>
                <a:gd name="T6" fmla="*/ 2147483646 w 649821"/>
                <a:gd name="T7" fmla="*/ 2147483646 h 649821"/>
                <a:gd name="T8" fmla="*/ 0 w 649821"/>
                <a:gd name="T9" fmla="*/ 2147483646 h 649821"/>
                <a:gd name="T10" fmla="*/ 0 60000 65536"/>
                <a:gd name="T11" fmla="*/ 0 60000 65536"/>
                <a:gd name="T12" fmla="*/ 0 60000 65536"/>
                <a:gd name="T13" fmla="*/ 0 60000 65536"/>
                <a:gd name="T14" fmla="*/ 0 60000 65536"/>
                <a:gd name="T15" fmla="*/ 0 w 649821"/>
                <a:gd name="T16" fmla="*/ 0 h 649821"/>
                <a:gd name="T17" fmla="*/ 649821 w 649821"/>
                <a:gd name="T18" fmla="*/ 649821 h 649821"/>
              </a:gdLst>
              <a:ahLst/>
              <a:cxnLst>
                <a:cxn ang="T10">
                  <a:pos x="T0" y="T1"/>
                </a:cxn>
                <a:cxn ang="T11">
                  <a:pos x="T2" y="T3"/>
                </a:cxn>
                <a:cxn ang="T12">
                  <a:pos x="T4" y="T5"/>
                </a:cxn>
                <a:cxn ang="T13">
                  <a:pos x="T6" y="T7"/>
                </a:cxn>
                <a:cxn ang="T14">
                  <a:pos x="T8" y="T9"/>
                </a:cxn>
              </a:cxnLst>
              <a:rect l="T15" t="T16" r="T17" b="T18"/>
              <a:pathLst>
                <a:path w="649821" h="649821">
                  <a:moveTo>
                    <a:pt x="0" y="324911"/>
                  </a:moveTo>
                  <a:cubicBezTo>
                    <a:pt x="0" y="145468"/>
                    <a:pt x="145468" y="0"/>
                    <a:pt x="324911" y="0"/>
                  </a:cubicBezTo>
                  <a:cubicBezTo>
                    <a:pt x="504354" y="0"/>
                    <a:pt x="649822" y="145468"/>
                    <a:pt x="649822" y="324911"/>
                  </a:cubicBezTo>
                  <a:cubicBezTo>
                    <a:pt x="649822" y="504354"/>
                    <a:pt x="504354" y="649822"/>
                    <a:pt x="324911" y="649822"/>
                  </a:cubicBezTo>
                  <a:cubicBezTo>
                    <a:pt x="145468" y="649822"/>
                    <a:pt x="0" y="504354"/>
                    <a:pt x="0" y="32491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制度</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17"/>
            <p:cNvSpPr>
              <a:spLocks noChangeArrowheads="1"/>
            </p:cNvSpPr>
            <p:nvPr/>
          </p:nvSpPr>
          <p:spPr bwMode="auto">
            <a:xfrm>
              <a:off x="1592283" y="1348689"/>
              <a:ext cx="853514" cy="864347"/>
            </a:xfrm>
            <a:custGeom>
              <a:avLst/>
              <a:gdLst>
                <a:gd name="T0" fmla="*/ 0 w 649821"/>
                <a:gd name="T1" fmla="*/ 1692762042 h 649821"/>
                <a:gd name="T2" fmla="*/ 1159503552 w 649821"/>
                <a:gd name="T3" fmla="*/ 0 h 649821"/>
                <a:gd name="T4" fmla="*/ 2147483646 w 649821"/>
                <a:gd name="T5" fmla="*/ 1692762042 h 649821"/>
                <a:gd name="T6" fmla="*/ 1159503552 w 649821"/>
                <a:gd name="T7" fmla="*/ 2147483646 h 649821"/>
                <a:gd name="T8" fmla="*/ 0 w 649821"/>
                <a:gd name="T9" fmla="*/ 1692762042 h 649821"/>
                <a:gd name="T10" fmla="*/ 0 60000 65536"/>
                <a:gd name="T11" fmla="*/ 0 60000 65536"/>
                <a:gd name="T12" fmla="*/ 0 60000 65536"/>
                <a:gd name="T13" fmla="*/ 0 60000 65536"/>
                <a:gd name="T14" fmla="*/ 0 60000 65536"/>
                <a:gd name="T15" fmla="*/ 0 w 649821"/>
                <a:gd name="T16" fmla="*/ 0 h 649821"/>
                <a:gd name="T17" fmla="*/ 649821 w 649821"/>
                <a:gd name="T18" fmla="*/ 649821 h 649821"/>
              </a:gdLst>
              <a:ahLst/>
              <a:cxnLst>
                <a:cxn ang="T10">
                  <a:pos x="T0" y="T1"/>
                </a:cxn>
                <a:cxn ang="T11">
                  <a:pos x="T2" y="T3"/>
                </a:cxn>
                <a:cxn ang="T12">
                  <a:pos x="T4" y="T5"/>
                </a:cxn>
                <a:cxn ang="T13">
                  <a:pos x="T6" y="T7"/>
                </a:cxn>
                <a:cxn ang="T14">
                  <a:pos x="T8" y="T9"/>
                </a:cxn>
              </a:cxnLst>
              <a:rect l="T15" t="T16" r="T17" b="T18"/>
              <a:pathLst>
                <a:path w="649821" h="649821">
                  <a:moveTo>
                    <a:pt x="0" y="324911"/>
                  </a:moveTo>
                  <a:cubicBezTo>
                    <a:pt x="0" y="145468"/>
                    <a:pt x="145468" y="0"/>
                    <a:pt x="324911" y="0"/>
                  </a:cubicBezTo>
                  <a:cubicBezTo>
                    <a:pt x="504354" y="0"/>
                    <a:pt x="649822" y="145468"/>
                    <a:pt x="649822" y="324911"/>
                  </a:cubicBezTo>
                  <a:cubicBezTo>
                    <a:pt x="649822" y="504354"/>
                    <a:pt x="504354" y="649822"/>
                    <a:pt x="324911" y="649822"/>
                  </a:cubicBezTo>
                  <a:cubicBezTo>
                    <a:pt x="145468" y="649822"/>
                    <a:pt x="0" y="504354"/>
                    <a:pt x="0" y="32491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人员</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任意多边形 18"/>
            <p:cNvSpPr>
              <a:spLocks noChangeArrowheads="1"/>
            </p:cNvSpPr>
            <p:nvPr/>
          </p:nvSpPr>
          <p:spPr bwMode="auto">
            <a:xfrm>
              <a:off x="0" y="1348689"/>
              <a:ext cx="855689" cy="912515"/>
            </a:xfrm>
            <a:custGeom>
              <a:avLst/>
              <a:gdLst>
                <a:gd name="T0" fmla="*/ 0 w 649821"/>
                <a:gd name="T1" fmla="*/ 2147483646 h 649821"/>
                <a:gd name="T2" fmla="*/ 1251498486 w 649821"/>
                <a:gd name="T3" fmla="*/ 0 h 649821"/>
                <a:gd name="T4" fmla="*/ 2147483646 w 649821"/>
                <a:gd name="T5" fmla="*/ 2147483646 h 649821"/>
                <a:gd name="T6" fmla="*/ 1251498486 w 649821"/>
                <a:gd name="T7" fmla="*/ 2147483646 h 649821"/>
                <a:gd name="T8" fmla="*/ 0 w 649821"/>
                <a:gd name="T9" fmla="*/ 2147483646 h 649821"/>
                <a:gd name="T10" fmla="*/ 0 60000 65536"/>
                <a:gd name="T11" fmla="*/ 0 60000 65536"/>
                <a:gd name="T12" fmla="*/ 0 60000 65536"/>
                <a:gd name="T13" fmla="*/ 0 60000 65536"/>
                <a:gd name="T14" fmla="*/ 0 60000 65536"/>
                <a:gd name="T15" fmla="*/ 0 w 649821"/>
                <a:gd name="T16" fmla="*/ 0 h 649821"/>
                <a:gd name="T17" fmla="*/ 649821 w 649821"/>
                <a:gd name="T18" fmla="*/ 649821 h 649821"/>
              </a:gdLst>
              <a:ahLst/>
              <a:cxnLst>
                <a:cxn ang="T10">
                  <a:pos x="T0" y="T1"/>
                </a:cxn>
                <a:cxn ang="T11">
                  <a:pos x="T2" y="T3"/>
                </a:cxn>
                <a:cxn ang="T12">
                  <a:pos x="T4" y="T5"/>
                </a:cxn>
                <a:cxn ang="T13">
                  <a:pos x="T6" y="T7"/>
                </a:cxn>
                <a:cxn ang="T14">
                  <a:pos x="T8" y="T9"/>
                </a:cxn>
              </a:cxnLst>
              <a:rect l="T15" t="T16" r="T17" b="T18"/>
              <a:pathLst>
                <a:path w="649821" h="649821">
                  <a:moveTo>
                    <a:pt x="0" y="324911"/>
                  </a:moveTo>
                  <a:cubicBezTo>
                    <a:pt x="0" y="145468"/>
                    <a:pt x="145468" y="0"/>
                    <a:pt x="324911" y="0"/>
                  </a:cubicBezTo>
                  <a:cubicBezTo>
                    <a:pt x="504354" y="0"/>
                    <a:pt x="649822" y="145468"/>
                    <a:pt x="649822" y="324911"/>
                  </a:cubicBezTo>
                  <a:cubicBezTo>
                    <a:pt x="649822" y="504354"/>
                    <a:pt x="504354" y="649822"/>
                    <a:pt x="324911" y="649822"/>
                  </a:cubicBezTo>
                  <a:cubicBezTo>
                    <a:pt x="145468" y="649822"/>
                    <a:pt x="0" y="504354"/>
                    <a:pt x="0" y="32491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体系</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矩形 46"/>
          <p:cNvSpPr/>
          <p:nvPr/>
        </p:nvSpPr>
        <p:spPr>
          <a:xfrm>
            <a:off x="35042" y="730032"/>
            <a:ext cx="3327159" cy="2378087"/>
          </a:xfrm>
          <a:prstGeom prst="rect">
            <a:avLst/>
          </a:prstGeom>
        </p:spPr>
        <p:txBody>
          <a:bodyPr wrap="square">
            <a:spAutoFit/>
          </a:bodyPr>
          <a:lstStyle/>
          <a:p>
            <a:pPr eaLnBrk="1" hangingPunct="1">
              <a:lnSpc>
                <a:spcPct val="135000"/>
              </a:lnSpc>
              <a:spcBef>
                <a:spcPts val="400"/>
              </a:spcBef>
              <a:buClr>
                <a:srgbClr val="FF6600"/>
              </a:buClr>
              <a:defRPr/>
            </a:pPr>
            <a:r>
              <a:rPr lang="en-US" altLang="zh-CN" sz="2000" b="1" dirty="0">
                <a:solidFill>
                  <a:srgbClr val="000000"/>
                </a:solidFill>
                <a:latin typeface="黑体" panose="02010609060101010101" pitchFamily="49" charset="-122"/>
                <a:ea typeface="黑体" panose="02010609060101010101" pitchFamily="49" charset="-122"/>
                <a:sym typeface="Calibri" panose="020F0502020204030204"/>
              </a:rPr>
              <a:t>A</a:t>
            </a:r>
            <a:r>
              <a:rPr lang="zh-CN" altLang="en-US" sz="1200" b="1" dirty="0">
                <a:solidFill>
                  <a:srgbClr val="000000"/>
                </a:solidFill>
                <a:latin typeface="+mj-ea"/>
                <a:ea typeface="+mj-ea"/>
                <a:sym typeface="宋体" panose="02010600030101010101" pitchFamily="2" charset="-122"/>
              </a:rPr>
              <a:t>制度：</a:t>
            </a:r>
            <a:endParaRPr lang="en-US" altLang="zh-CN" sz="1200" b="1" dirty="0">
              <a:solidFill>
                <a:srgbClr val="000000"/>
              </a:solidFill>
              <a:latin typeface="+mj-ea"/>
              <a:ea typeface="+mj-ea"/>
              <a:sym typeface="Calibri" panose="020F0502020204030204"/>
            </a:endParaRPr>
          </a:p>
          <a:p>
            <a:pPr marL="285750" indent="-285750" eaLnBrk="1" hangingPunct="1">
              <a:lnSpc>
                <a:spcPct val="150000"/>
              </a:lnSpc>
              <a:buFont typeface="Wingdings" panose="05000000000000000000" pitchFamily="2" charset="2"/>
              <a:buChar char="Ø"/>
              <a:defRPr/>
            </a:pPr>
            <a:r>
              <a:rPr lang="zh-CN" altLang="en-US" sz="1200" dirty="0">
                <a:solidFill>
                  <a:srgbClr val="000000"/>
                </a:solidFill>
                <a:latin typeface="+mj-ea"/>
                <a:ea typeface="+mj-ea"/>
                <a:sym typeface="宋体" panose="02010600030101010101" pitchFamily="2" charset="-122"/>
              </a:rPr>
              <a:t>仓位和净值匹配原则</a:t>
            </a:r>
            <a:endParaRPr lang="en-US" altLang="zh-CN" sz="1200" dirty="0">
              <a:solidFill>
                <a:srgbClr val="000000"/>
              </a:solidFill>
              <a:latin typeface="+mj-ea"/>
              <a:ea typeface="+mj-ea"/>
              <a:sym typeface="宋体" panose="02010600030101010101" pitchFamily="2" charset="-122"/>
            </a:endParaRPr>
          </a:p>
          <a:p>
            <a:pPr marL="285750" indent="-285750" eaLnBrk="1" hangingPunct="1">
              <a:lnSpc>
                <a:spcPct val="150000"/>
              </a:lnSpc>
              <a:buFont typeface="Wingdings" panose="05000000000000000000" pitchFamily="2" charset="2"/>
              <a:buChar char="Ø"/>
              <a:defRPr/>
            </a:pPr>
            <a:r>
              <a:rPr lang="zh-CN" altLang="en-US" sz="1200" dirty="0">
                <a:solidFill>
                  <a:srgbClr val="000000"/>
                </a:solidFill>
                <a:latin typeface="+mj-ea"/>
                <a:ea typeface="+mj-ea"/>
                <a:sym typeface="宋体" panose="02010600030101010101" pitchFamily="2" charset="-122"/>
              </a:rPr>
              <a:t>安全垫原则</a:t>
            </a:r>
            <a:endParaRPr lang="en-US" altLang="zh-CN" sz="1200" dirty="0">
              <a:solidFill>
                <a:srgbClr val="000000"/>
              </a:solidFill>
              <a:latin typeface="+mj-ea"/>
              <a:ea typeface="+mj-ea"/>
              <a:sym typeface="宋体" panose="02010600030101010101" pitchFamily="2" charset="-122"/>
            </a:endParaRPr>
          </a:p>
          <a:p>
            <a:pPr marL="285750" indent="-285750" eaLnBrk="1" hangingPunct="1">
              <a:lnSpc>
                <a:spcPct val="150000"/>
              </a:lnSpc>
              <a:buFont typeface="Wingdings" panose="05000000000000000000" pitchFamily="2" charset="2"/>
              <a:buChar char="Ø"/>
              <a:defRPr/>
            </a:pPr>
            <a:r>
              <a:rPr lang="zh-CN" altLang="en-US" sz="1200" dirty="0">
                <a:solidFill>
                  <a:srgbClr val="000000"/>
                </a:solidFill>
                <a:latin typeface="+mj-ea"/>
                <a:ea typeface="+mj-ea"/>
                <a:sym typeface="宋体" panose="02010600030101010101" pitchFamily="2" charset="-122"/>
              </a:rPr>
              <a:t>单笔亏损额度和连续亏损次数相结合原则</a:t>
            </a:r>
            <a:endParaRPr lang="en-US" altLang="zh-CN" sz="1200" dirty="0">
              <a:solidFill>
                <a:srgbClr val="000000"/>
              </a:solidFill>
              <a:latin typeface="+mj-ea"/>
              <a:ea typeface="+mj-ea"/>
              <a:sym typeface="宋体" panose="02010600030101010101" pitchFamily="2" charset="-122"/>
            </a:endParaRPr>
          </a:p>
          <a:p>
            <a:pPr marL="285750" indent="-285750" eaLnBrk="1" hangingPunct="1">
              <a:lnSpc>
                <a:spcPct val="150000"/>
              </a:lnSpc>
              <a:buFont typeface="Wingdings" panose="05000000000000000000" pitchFamily="2" charset="2"/>
              <a:buChar char="Ø"/>
              <a:defRPr/>
            </a:pPr>
            <a:r>
              <a:rPr lang="zh-CN" altLang="en-US" sz="1200" dirty="0">
                <a:solidFill>
                  <a:srgbClr val="000000"/>
                </a:solidFill>
                <a:latin typeface="+mj-ea"/>
                <a:ea typeface="+mj-ea"/>
                <a:sym typeface="宋体" panose="02010600030101010101" pitchFamily="2" charset="-122"/>
              </a:rPr>
              <a:t>七</a:t>
            </a:r>
            <a:r>
              <a:rPr lang="en-US" altLang="zh-CN" sz="1200" dirty="0">
                <a:solidFill>
                  <a:srgbClr val="000000"/>
                </a:solidFill>
                <a:latin typeface="+mj-ea"/>
                <a:ea typeface="+mj-ea"/>
                <a:sym typeface="Calibri" panose="020F0502020204030204"/>
              </a:rPr>
              <a:t>0</a:t>
            </a:r>
            <a:r>
              <a:rPr lang="zh-CN" altLang="en-US" sz="1200" dirty="0">
                <a:solidFill>
                  <a:srgbClr val="000000"/>
                </a:solidFill>
                <a:latin typeface="+mj-ea"/>
                <a:ea typeface="+mj-ea"/>
                <a:sym typeface="宋体" panose="02010600030101010101" pitchFamily="2" charset="-122"/>
              </a:rPr>
              <a:t>八</a:t>
            </a:r>
            <a:r>
              <a:rPr lang="en-US" altLang="zh-CN" sz="1200" dirty="0">
                <a:solidFill>
                  <a:srgbClr val="000000"/>
                </a:solidFill>
                <a:latin typeface="+mj-ea"/>
                <a:ea typeface="+mj-ea"/>
                <a:sym typeface="Calibri" panose="020F0502020204030204"/>
              </a:rPr>
              <a:t>0</a:t>
            </a:r>
            <a:r>
              <a:rPr lang="zh-CN" altLang="en-US" sz="1200" dirty="0">
                <a:solidFill>
                  <a:srgbClr val="000000"/>
                </a:solidFill>
                <a:latin typeface="+mj-ea"/>
                <a:ea typeface="+mj-ea"/>
                <a:sym typeface="宋体" panose="02010600030101010101" pitchFamily="2" charset="-122"/>
              </a:rPr>
              <a:t>原则</a:t>
            </a:r>
            <a:endParaRPr lang="en-US" altLang="zh-CN" sz="1200" dirty="0">
              <a:solidFill>
                <a:srgbClr val="000000"/>
              </a:solidFill>
              <a:latin typeface="+mj-ea"/>
              <a:ea typeface="+mj-ea"/>
              <a:sym typeface="宋体" panose="02010600030101010101" pitchFamily="2" charset="-122"/>
            </a:endParaRPr>
          </a:p>
          <a:p>
            <a:pPr marL="285750" indent="-285750" eaLnBrk="1" hangingPunct="1">
              <a:lnSpc>
                <a:spcPct val="150000"/>
              </a:lnSpc>
              <a:buFont typeface="Wingdings" panose="05000000000000000000" pitchFamily="2" charset="2"/>
              <a:buChar char="Ø"/>
              <a:defRPr/>
            </a:pPr>
            <a:r>
              <a:rPr lang="zh-CN" altLang="en-US" sz="1200" dirty="0">
                <a:solidFill>
                  <a:srgbClr val="000000"/>
                </a:solidFill>
                <a:latin typeface="+mj-ea"/>
                <a:ea typeface="+mj-ea"/>
                <a:sym typeface="宋体" panose="02010600030101010101" pitchFamily="2" charset="-122"/>
              </a:rPr>
              <a:t>特定账户风控细则</a:t>
            </a:r>
            <a:endParaRPr lang="en-US" altLang="zh-CN" sz="1200" dirty="0">
              <a:solidFill>
                <a:srgbClr val="000000"/>
              </a:solidFill>
              <a:latin typeface="+mj-ea"/>
              <a:ea typeface="+mj-ea"/>
              <a:sym typeface="Calibri" panose="020F0502020204030204"/>
            </a:endParaRPr>
          </a:p>
          <a:p>
            <a:pPr eaLnBrk="1" hangingPunct="1">
              <a:buFont typeface="Arial" panose="020B0604020202020204" pitchFamily="34" charset="0"/>
              <a:buNone/>
              <a:defRPr/>
            </a:pPr>
            <a:endParaRPr lang="zh-CN" altLang="en-US" sz="1200" dirty="0">
              <a:solidFill>
                <a:srgbClr val="595959"/>
              </a:solidFill>
              <a:latin typeface="+mj-ea"/>
              <a:ea typeface="+mj-ea"/>
              <a:sym typeface="微软雅黑" panose="020B0503020204020204" pitchFamily="34" charset="-122"/>
            </a:endParaRPr>
          </a:p>
          <a:p>
            <a:pPr eaLnBrk="1" hangingPunct="1">
              <a:lnSpc>
                <a:spcPct val="135000"/>
              </a:lnSpc>
              <a:spcBef>
                <a:spcPts val="400"/>
              </a:spcBef>
              <a:buFont typeface="Wingdings" panose="05000000000000000000" pitchFamily="2" charset="2"/>
              <a:buChar char="n"/>
              <a:defRPr/>
            </a:pPr>
            <a:endParaRPr lang="zh-CN" altLang="en-US" sz="1200" dirty="0">
              <a:solidFill>
                <a:srgbClr val="595959"/>
              </a:solidFill>
              <a:latin typeface="+mj-ea"/>
              <a:ea typeface="+mj-ea"/>
              <a:sym typeface="微软雅黑" panose="020B0503020204020204" pitchFamily="34" charset="-122"/>
            </a:endParaRPr>
          </a:p>
        </p:txBody>
      </p:sp>
      <p:sp>
        <p:nvSpPr>
          <p:cNvPr id="49" name="矩形 48"/>
          <p:cNvSpPr/>
          <p:nvPr/>
        </p:nvSpPr>
        <p:spPr>
          <a:xfrm>
            <a:off x="7513618" y="1224234"/>
            <a:ext cx="1376000" cy="3000821"/>
          </a:xfrm>
          <a:prstGeom prst="rect">
            <a:avLst/>
          </a:prstGeom>
        </p:spPr>
        <p:txBody>
          <a:bodyPr wrap="square">
            <a:spAutoFit/>
          </a:bodyPr>
          <a:lstStyle/>
          <a:p>
            <a:pPr eaLnBrk="1" hangingPunct="1">
              <a:lnSpc>
                <a:spcPct val="135000"/>
              </a:lnSpc>
              <a:spcBef>
                <a:spcPts val="400"/>
              </a:spcBef>
              <a:buClr>
                <a:srgbClr val="FF6600"/>
              </a:buClr>
              <a:defRPr/>
            </a:pPr>
            <a:r>
              <a:rPr lang="en-US" altLang="zh-CN" sz="2000" b="1" dirty="0" smtClean="0">
                <a:solidFill>
                  <a:srgbClr val="000000"/>
                </a:solidFill>
                <a:latin typeface="黑体" panose="02010609060101010101" pitchFamily="49" charset="-122"/>
                <a:ea typeface="黑体" panose="02010609060101010101" pitchFamily="49" charset="-122"/>
                <a:sym typeface="Calibri" panose="020F0502020204030204"/>
              </a:rPr>
              <a:t>C</a:t>
            </a:r>
            <a:r>
              <a:rPr lang="zh-CN" altLang="en-US" sz="1200" dirty="0">
                <a:solidFill>
                  <a:srgbClr val="000000"/>
                </a:solidFill>
                <a:latin typeface="+mj-ea"/>
                <a:ea typeface="+mj-ea"/>
                <a:sym typeface="Calibri" panose="020F0502020204030204"/>
              </a:rPr>
              <a:t>人员</a:t>
            </a:r>
            <a:r>
              <a:rPr lang="zh-CN" altLang="en-US" sz="1200" dirty="0">
                <a:solidFill>
                  <a:srgbClr val="000000"/>
                </a:solidFill>
                <a:latin typeface="+mj-ea"/>
                <a:ea typeface="+mj-ea"/>
                <a:sym typeface="宋体" panose="02010600030101010101" pitchFamily="2" charset="-122"/>
              </a:rPr>
              <a:t>：</a:t>
            </a:r>
            <a:endParaRPr lang="en-US" altLang="zh-CN" sz="1200" dirty="0">
              <a:solidFill>
                <a:srgbClr val="000000"/>
              </a:solidFill>
              <a:latin typeface="+mj-ea"/>
              <a:ea typeface="+mj-ea"/>
              <a:sym typeface="Calibri" panose="020F0502020204030204"/>
            </a:endParaRPr>
          </a:p>
          <a:p>
            <a:pPr>
              <a:lnSpc>
                <a:spcPct val="150000"/>
              </a:lnSpc>
              <a:defRPr/>
            </a:pPr>
            <a:r>
              <a:rPr lang="zh-CN" altLang="zh-CN" sz="1200" dirty="0">
                <a:solidFill>
                  <a:srgbClr val="000000"/>
                </a:solidFill>
                <a:latin typeface="+mj-ea"/>
                <a:ea typeface="+mj-ea"/>
              </a:rPr>
              <a:t>团队成员均有多年交易实战经验，进入公司前在金融领域取得较好的业绩，并且分别在量化产品发行以及投资方面有较为成熟的管理</a:t>
            </a:r>
            <a:r>
              <a:rPr lang="zh-CN" altLang="zh-CN" sz="1200" dirty="0" smtClean="0">
                <a:solidFill>
                  <a:srgbClr val="000000"/>
                </a:solidFill>
                <a:latin typeface="+mj-ea"/>
                <a:ea typeface="+mj-ea"/>
              </a:rPr>
              <a:t>经验</a:t>
            </a:r>
            <a:r>
              <a:rPr lang="en-US" altLang="zh-CN" sz="1200" dirty="0" smtClean="0">
                <a:solidFill>
                  <a:srgbClr val="000000"/>
                </a:solidFill>
                <a:latin typeface="+mj-ea"/>
                <a:ea typeface="+mj-ea"/>
              </a:rPr>
              <a:t>.</a:t>
            </a:r>
            <a:endParaRPr lang="en-US" altLang="zh-CN" sz="1200" dirty="0">
              <a:solidFill>
                <a:srgbClr val="000000"/>
              </a:solidFill>
              <a:latin typeface="+mj-ea"/>
              <a:ea typeface="+mj-ea"/>
            </a:endParaRPr>
          </a:p>
        </p:txBody>
      </p:sp>
      <p:sp>
        <p:nvSpPr>
          <p:cNvPr id="3" name="矩形 2"/>
          <p:cNvSpPr/>
          <p:nvPr/>
        </p:nvSpPr>
        <p:spPr>
          <a:xfrm>
            <a:off x="35042" y="2984366"/>
            <a:ext cx="3419338" cy="2021066"/>
          </a:xfrm>
          <a:prstGeom prst="rect">
            <a:avLst/>
          </a:prstGeom>
        </p:spPr>
        <p:txBody>
          <a:bodyPr wrap="square">
            <a:spAutoFit/>
          </a:bodyPr>
          <a:lstStyle/>
          <a:p>
            <a:pPr>
              <a:lnSpc>
                <a:spcPct val="135000"/>
              </a:lnSpc>
              <a:spcBef>
                <a:spcPts val="400"/>
              </a:spcBef>
              <a:buClr>
                <a:srgbClr val="FF6600"/>
              </a:buClr>
              <a:defRPr/>
            </a:pPr>
            <a:r>
              <a:rPr lang="en-US" altLang="zh-CN" sz="2400" b="1" dirty="0">
                <a:solidFill>
                  <a:srgbClr val="000000"/>
                </a:solidFill>
                <a:latin typeface="黑体" panose="02010609060101010101" pitchFamily="49" charset="-122"/>
                <a:ea typeface="黑体" panose="02010609060101010101" pitchFamily="49" charset="-122"/>
                <a:sym typeface="Calibri" panose="020F0502020204030204"/>
              </a:rPr>
              <a:t>B</a:t>
            </a:r>
            <a:r>
              <a:rPr lang="zh-CN" altLang="en-US" sz="1400" b="1" dirty="0">
                <a:solidFill>
                  <a:srgbClr val="000000"/>
                </a:solidFill>
                <a:latin typeface="+mj-ea"/>
                <a:sym typeface="宋体" panose="02010600030101010101" pitchFamily="2" charset="-122"/>
              </a:rPr>
              <a:t>体系：</a:t>
            </a:r>
            <a:endParaRPr lang="en-US" altLang="zh-CN" sz="1400" b="1" dirty="0">
              <a:solidFill>
                <a:srgbClr val="000000"/>
              </a:solidFill>
              <a:latin typeface="+mj-ea"/>
              <a:sym typeface="Calibri" panose="020F0502020204030204"/>
            </a:endParaRPr>
          </a:p>
          <a:p>
            <a:pPr>
              <a:lnSpc>
                <a:spcPct val="135000"/>
              </a:lnSpc>
              <a:spcBef>
                <a:spcPts val="400"/>
              </a:spcBef>
              <a:defRPr/>
            </a:pPr>
            <a:r>
              <a:rPr lang="zh-CN" altLang="en-US" sz="1400" dirty="0">
                <a:solidFill>
                  <a:srgbClr val="000000"/>
                </a:solidFill>
                <a:latin typeface="+mj-ea"/>
                <a:sym typeface="宋体" panose="02010600030101010101" pitchFamily="2" charset="-122"/>
              </a:rPr>
              <a:t>     公司设有风险控制委员会和风控部门。风险控制委员会主任由董事长担任，风控部门为公司风险管理工作的实施部门。</a:t>
            </a:r>
            <a:endParaRPr lang="zh-CN" altLang="en-US" sz="1400" dirty="0">
              <a:solidFill>
                <a:srgbClr val="000000"/>
              </a:solidFill>
              <a:latin typeface="+mj-ea"/>
              <a:sym typeface="宋体" panose="02010600030101010101" pitchFamily="2" charset="-122"/>
            </a:endParaRPr>
          </a:p>
          <a:p>
            <a:r>
              <a:rPr lang="en-US" altLang="zh-CN" sz="1400" b="1" dirty="0" smtClean="0">
                <a:solidFill>
                  <a:srgbClr val="000000"/>
                </a:solidFill>
                <a:latin typeface="黑体" panose="02010609060101010101" pitchFamily="49" charset="-122"/>
                <a:ea typeface="黑体" panose="02010609060101010101" pitchFamily="49" charset="-122"/>
                <a:sym typeface="Calibri" panose="020F0502020204030204"/>
              </a:rPr>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fltVal val="0"/>
                                          </p:val>
                                        </p:tav>
                                        <p:tav tm="100000">
                                          <p:val>
                                            <p:strVal val="#ppt_w"/>
                                          </p:val>
                                        </p:tav>
                                      </p:tavLst>
                                    </p:anim>
                                    <p:anim calcmode="lin" valueType="num">
                                      <p:cBhvr>
                                        <p:cTn id="13" dur="1000" fill="hold"/>
                                        <p:tgtEl>
                                          <p:spTgt spid="47"/>
                                        </p:tgtEl>
                                        <p:attrNameLst>
                                          <p:attrName>ppt_h</p:attrName>
                                        </p:attrNameLst>
                                      </p:cBhvr>
                                      <p:tavLst>
                                        <p:tav tm="0">
                                          <p:val>
                                            <p:fltVal val="0"/>
                                          </p:val>
                                        </p:tav>
                                        <p:tav tm="100000">
                                          <p:val>
                                            <p:strVal val="#ppt_h"/>
                                          </p:val>
                                        </p:tav>
                                      </p:tavLst>
                                    </p:anim>
                                    <p:anim calcmode="lin" valueType="num">
                                      <p:cBhvr>
                                        <p:cTn id="14" dur="1000" fill="hold"/>
                                        <p:tgtEl>
                                          <p:spTgt spid="47"/>
                                        </p:tgtEl>
                                        <p:attrNameLst>
                                          <p:attrName>style.rotation</p:attrName>
                                        </p:attrNameLst>
                                      </p:cBhvr>
                                      <p:tavLst>
                                        <p:tav tm="0">
                                          <p:val>
                                            <p:fltVal val="90"/>
                                          </p:val>
                                        </p:tav>
                                        <p:tav tm="100000">
                                          <p:val>
                                            <p:fltVal val="0"/>
                                          </p:val>
                                        </p:tav>
                                      </p:tavLst>
                                    </p:anim>
                                    <p:animEffect transition="in" filter="fade">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randombar(horizontal)">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71731"/>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rPr>
              <a:t>产品业绩展示</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97228" y="1128093"/>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05</a:t>
              </a:r>
              <a:endParaRPr kumimoji="0" lang="en-US" altLang="zh-CN" sz="66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endParaRPr>
            </a:p>
          </p:txBody>
        </p:sp>
      </p:grpSp>
      <p:sp>
        <p:nvSpPr>
          <p:cNvPr id="45" name="文本框 19"/>
          <p:cNvSpPr txBox="1"/>
          <p:nvPr/>
        </p:nvSpPr>
        <p:spPr bwMode="auto">
          <a:xfrm>
            <a:off x="5879073" y="2478990"/>
            <a:ext cx="3264927" cy="253916"/>
          </a:xfrm>
          <a:prstGeom prst="rect">
            <a:avLst/>
          </a:prstGeom>
          <a:solidFill>
            <a:srgbClr val="021446"/>
          </a:solidFill>
        </p:spPr>
        <p:txBody>
          <a:bodyPr wrap="square" lIns="68580" tIns="34290" rIns="68580" bIns="34290">
            <a:spAutoFit/>
          </a:bodyPr>
          <a:lstStyle/>
          <a:p>
            <a:pPr algn="r">
              <a:defRPr/>
            </a:pPr>
            <a:r>
              <a:rPr lang="en-US" altLang="zh-CN" sz="1200" b="1" dirty="0">
                <a:solidFill>
                  <a:schemeClr val="bg1"/>
                </a:solidFill>
                <a:ea typeface="微软雅黑" panose="020B0503020204020204" pitchFamily="34" charset="-122"/>
                <a:sym typeface="Calibri" panose="020F0502020204030204"/>
              </a:rPr>
              <a:t>Shanghai  </a:t>
            </a:r>
            <a:r>
              <a:rPr lang="en-US" altLang="zh-CN" sz="1200" b="1" dirty="0" err="1">
                <a:solidFill>
                  <a:schemeClr val="bg1"/>
                </a:solidFill>
                <a:ea typeface="微软雅黑" panose="020B0503020204020204" pitchFamily="34" charset="-122"/>
                <a:sym typeface="Calibri" panose="020F0502020204030204"/>
              </a:rPr>
              <a:t>JunSheng</a:t>
            </a:r>
            <a:r>
              <a:rPr lang="en-US" altLang="zh-CN" sz="1200" b="1" dirty="0">
                <a:solidFill>
                  <a:schemeClr val="bg1"/>
                </a:solidFill>
                <a:ea typeface="微软雅黑" panose="020B0503020204020204" pitchFamily="34" charset="-122"/>
                <a:sym typeface="Calibri" panose="020F0502020204030204"/>
              </a:rPr>
              <a:t>  Asset  Management  </a:t>
            </a:r>
            <a:r>
              <a:rPr lang="en-US" altLang="zh-CN" sz="1200" b="1" dirty="0" err="1">
                <a:solidFill>
                  <a:schemeClr val="bg1"/>
                </a:solidFill>
                <a:ea typeface="微软雅黑" panose="020B0503020204020204" pitchFamily="34" charset="-122"/>
                <a:sym typeface="Calibri" panose="020F0502020204030204"/>
              </a:rPr>
              <a:t>Co.,LTD</a:t>
            </a:r>
            <a:endParaRPr lang="zh-CN" altLang="en-US" sz="1200" b="1" dirty="0">
              <a:solidFill>
                <a:schemeClr val="bg1"/>
              </a:solidFill>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10" presetClass="entr" presetSubtype="0"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10" presetClass="entr" presetSubtype="0"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10" presetClass="entr" presetSubtype="0"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2" fill="hold" grpId="0" nodeType="afterEffect">
                                  <p:stCondLst>
                                    <p:cond delay="0"/>
                                  </p:stCondLst>
                                  <p:iterate type="lt">
                                    <p:tmPct val="4878"/>
                                  </p:iterate>
                                  <p:childTnLst>
                                    <p:set>
                                      <p:cBhvr>
                                        <p:cTn id="35" dur="1" fill="hold">
                                          <p:stCondLst>
                                            <p:cond delay="0"/>
                                          </p:stCondLst>
                                        </p:cTn>
                                        <p:tgtEl>
                                          <p:spTgt spid="45"/>
                                        </p:tgtEl>
                                        <p:attrNameLst>
                                          <p:attrName>style.visibility</p:attrName>
                                        </p:attrNameLst>
                                      </p:cBhvr>
                                      <p:to>
                                        <p:strVal val="visible"/>
                                      </p:to>
                                    </p:set>
                                    <p:animEffect transition="in" filter="wipe(right)">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3" name="表格 22"/>
          <p:cNvGraphicFramePr>
            <a:graphicFrameLocks noGrp="1"/>
          </p:cNvGraphicFramePr>
          <p:nvPr/>
        </p:nvGraphicFramePr>
        <p:xfrm>
          <a:off x="314253" y="1536724"/>
          <a:ext cx="3563353" cy="2255839"/>
        </p:xfrm>
        <a:graphic>
          <a:graphicData uri="http://schemas.openxmlformats.org/drawingml/2006/table">
            <a:tbl>
              <a:tblPr firstRow="1" bandRow="1">
                <a:tableStyleId>{5C22544A-7EE6-4342-B048-85BDC9FD1C3A}</a:tableStyleId>
              </a:tblPr>
              <a:tblGrid>
                <a:gridCol w="1239539"/>
                <a:gridCol w="2323814"/>
              </a:tblGrid>
              <a:tr h="30484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骏胜</a:t>
                      </a:r>
                      <a:r>
                        <a:rPr lang="en-US" altLang="zh-CN" sz="1400" b="0" dirty="0" smtClean="0">
                          <a:solidFill>
                            <a:schemeClr val="tx1"/>
                          </a:solidFill>
                          <a:latin typeface="微软雅黑" panose="020B0503020204020204" pitchFamily="34" charset="-122"/>
                          <a:ea typeface="微软雅黑" panose="020B0503020204020204" pitchFamily="34" charset="-122"/>
                        </a:rPr>
                        <a:t>-</a:t>
                      </a:r>
                      <a:r>
                        <a:rPr lang="zh-CN" altLang="en-US" sz="1400" b="0" dirty="0" smtClean="0">
                          <a:solidFill>
                            <a:schemeClr val="tx1"/>
                          </a:solidFill>
                          <a:latin typeface="微软雅黑" panose="020B0503020204020204" pitchFamily="34" charset="-122"/>
                          <a:ea typeface="微软雅黑" panose="020B0503020204020204" pitchFamily="34" charset="-122"/>
                        </a:rPr>
                        <a:t>金戈铁马管理计划</a:t>
                      </a:r>
                      <a:r>
                        <a:rPr lang="en-US" altLang="zh-CN" sz="1400" b="0" dirty="0" smtClean="0">
                          <a:solidFill>
                            <a:schemeClr val="tx1"/>
                          </a:solidFill>
                          <a:latin typeface="微软雅黑" panose="020B0503020204020204" pitchFamily="34" charset="-122"/>
                          <a:ea typeface="微软雅黑" panose="020B0503020204020204" pitchFamily="34" charset="-122"/>
                        </a:rPr>
                        <a:t>5</a:t>
                      </a:r>
                      <a:r>
                        <a:rPr lang="zh-CN" altLang="en-US" sz="1400" b="0" dirty="0" smtClean="0">
                          <a:solidFill>
                            <a:schemeClr val="tx1"/>
                          </a:solidFill>
                          <a:latin typeface="微软雅黑" panose="020B0503020204020204" pitchFamily="34" charset="-122"/>
                          <a:ea typeface="微软雅黑" panose="020B0503020204020204" pitchFamily="34" charset="-122"/>
                        </a:rPr>
                        <a:t>期</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04846">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2016/01/15</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3160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1.8210</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已清盘）</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04846">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82.1%</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46">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46">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4" name="图表 23"/>
          <p:cNvGraphicFramePr/>
          <p:nvPr/>
        </p:nvGraphicFramePr>
        <p:xfrm>
          <a:off x="4086208" y="983223"/>
          <a:ext cx="4337133" cy="294965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310064" y="1506454"/>
          <a:ext cx="3285659" cy="2682288"/>
        </p:xfrm>
        <a:graphic>
          <a:graphicData uri="http://schemas.openxmlformats.org/drawingml/2006/table">
            <a:tbl>
              <a:tblPr firstRow="1" bandRow="1">
                <a:tableStyleId>{5C22544A-7EE6-4342-B048-85BDC9FD1C3A}</a:tableStyleId>
              </a:tblPr>
              <a:tblGrid>
                <a:gridCol w="1222845"/>
                <a:gridCol w="2062814"/>
              </a:tblGrid>
              <a:tr h="304802">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骏胜宏毅投资基金</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04802">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2015/12/22</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148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1.867</a:t>
                      </a: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3151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年化收益率 </a:t>
                      </a:r>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smtClean="0">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latin typeface="微软雅黑" panose="020B0503020204020204" pitchFamily="34" charset="-122"/>
                          <a:ea typeface="微软雅黑" panose="020B0503020204020204" pitchFamily="34" charset="-122"/>
                        </a:rPr>
                        <a:t>86.7%</a:t>
                      </a:r>
                      <a:endParaRPr lang="zh-CN" altLang="en-US"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2">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2">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图表 9"/>
          <p:cNvGraphicFramePr/>
          <p:nvPr/>
        </p:nvGraphicFramePr>
        <p:xfrm>
          <a:off x="3896295" y="1255869"/>
          <a:ext cx="4628938" cy="315800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351316" y="1322007"/>
          <a:ext cx="3120654" cy="2682288"/>
        </p:xfrm>
        <a:graphic>
          <a:graphicData uri="http://schemas.openxmlformats.org/drawingml/2006/table">
            <a:tbl>
              <a:tblPr firstRow="1" bandRow="1">
                <a:tableStyleId>{5C22544A-7EE6-4342-B048-85BDC9FD1C3A}</a:tableStyleId>
              </a:tblPr>
              <a:tblGrid>
                <a:gridCol w="1210296"/>
                <a:gridCol w="1910358"/>
              </a:tblGrid>
              <a:tr h="304802">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骏胜宏伟投资基金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04802">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2016/2/23</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148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1.664</a:t>
                      </a: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3151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年化收益率 </a:t>
                      </a:r>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smtClean="0">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latin typeface="微软雅黑" panose="020B0503020204020204" pitchFamily="34" charset="-122"/>
                          <a:ea typeface="微软雅黑" panose="020B0503020204020204" pitchFamily="34" charset="-122"/>
                        </a:rPr>
                        <a:t>66.4%</a:t>
                      </a:r>
                      <a:endParaRPr lang="zh-CN" altLang="en-US"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2">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2">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24" marB="4572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图表 9"/>
          <p:cNvGraphicFramePr/>
          <p:nvPr/>
        </p:nvGraphicFramePr>
        <p:xfrm>
          <a:off x="3811272" y="1253602"/>
          <a:ext cx="4473329" cy="253462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117" name="Text Placeholder 4"/>
          <p:cNvSpPr txBox="1"/>
          <p:nvPr/>
        </p:nvSpPr>
        <p:spPr>
          <a:xfrm>
            <a:off x="509050" y="296181"/>
            <a:ext cx="2810469"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3600" b="1" dirty="0" smtClean="0">
                <a:solidFill>
                  <a:schemeClr val="bg1"/>
                </a:solidFill>
                <a:latin typeface="微软雅黑" panose="020B0503020204020204" pitchFamily="34" charset="-122"/>
                <a:ea typeface="微软雅黑" panose="020B0503020204020204" pitchFamily="34" charset="-122"/>
              </a:rPr>
              <a:t>目 录 </a:t>
            </a:r>
            <a:r>
              <a:rPr lang="en-US" altLang="zh-CN" sz="36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Contents</a:t>
            </a:r>
            <a:endParaRPr lang="en-GB" sz="2000" b="1" dirty="0">
              <a:solidFill>
                <a:schemeClr val="bg1"/>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a:off x="636062" y="909077"/>
            <a:ext cx="7649852" cy="0"/>
          </a:xfrm>
          <a:prstGeom prst="line">
            <a:avLst/>
          </a:prstGeom>
          <a:noFill/>
          <a:ln w="9525" cap="flat" cmpd="sng" algn="ctr">
            <a:solidFill>
              <a:schemeClr val="bg1"/>
            </a:solidFill>
            <a:prstDash val="solid"/>
          </a:ln>
          <a:effectLst/>
        </p:spPr>
      </p:cxnSp>
      <p:sp>
        <p:nvSpPr>
          <p:cNvPr id="38" name="矩形 37"/>
          <p:cNvSpPr/>
          <p:nvPr/>
        </p:nvSpPr>
        <p:spPr>
          <a:xfrm>
            <a:off x="0" y="1299259"/>
            <a:ext cx="9144000" cy="3265139"/>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Freeform 81"/>
          <p:cNvSpPr/>
          <p:nvPr/>
        </p:nvSpPr>
        <p:spPr bwMode="auto">
          <a:xfrm>
            <a:off x="1406656" y="2092811"/>
            <a:ext cx="5803772"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490922" y="2228433"/>
            <a:ext cx="1516267" cy="494850"/>
            <a:chOff x="738572" y="2185916"/>
            <a:chExt cx="1516267" cy="494850"/>
          </a:xfrm>
        </p:grpSpPr>
        <p:sp>
          <p:nvSpPr>
            <p:cNvPr id="121" name="Text Box 16"/>
            <p:cNvSpPr txBox="1">
              <a:spLocks noChangeArrowheads="1"/>
            </p:cNvSpPr>
            <p:nvPr/>
          </p:nvSpPr>
          <p:spPr bwMode="auto">
            <a:xfrm>
              <a:off x="738572" y="2185916"/>
              <a:ext cx="15162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dirty="0">
                  <a:solidFill>
                    <a:schemeClr val="bg1"/>
                  </a:solidFill>
                  <a:latin typeface="微软雅黑" panose="020B0503020204020204" pitchFamily="34" charset="-122"/>
                  <a:ea typeface="微软雅黑" panose="020B0503020204020204" pitchFamily="34" charset="-122"/>
                </a:rPr>
                <a:t>骏</a:t>
              </a:r>
              <a:r>
                <a:rPr lang="zh-CN" altLang="en-US" sz="1800" dirty="0" smtClean="0">
                  <a:solidFill>
                    <a:schemeClr val="bg1"/>
                  </a:solidFill>
                  <a:latin typeface="微软雅黑" panose="020B0503020204020204" pitchFamily="34" charset="-122"/>
                  <a:ea typeface="微软雅黑" panose="020B0503020204020204" pitchFamily="34" charset="-122"/>
                </a:rPr>
                <a:t>胜概况</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2"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en-US" altLang="zh-CN" sz="900" dirty="0">
                  <a:solidFill>
                    <a:schemeClr val="bg1"/>
                  </a:solidFill>
                  <a:latin typeface="微软雅黑" panose="020B0503020204020204" pitchFamily="34" charset="-122"/>
                  <a:ea typeface="微软雅黑" panose="020B0503020204020204" pitchFamily="34" charset="-122"/>
                </a:rPr>
                <a:t>Work content</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2138036" y="2999639"/>
            <a:ext cx="1534287" cy="492551"/>
            <a:chOff x="2385686" y="2957122"/>
            <a:chExt cx="1534287" cy="492551"/>
          </a:xfrm>
        </p:grpSpPr>
        <p:sp>
          <p:nvSpPr>
            <p:cNvPr id="124" name="Text Box 38"/>
            <p:cNvSpPr txBox="1">
              <a:spLocks noChangeArrowheads="1"/>
            </p:cNvSpPr>
            <p:nvPr/>
          </p:nvSpPr>
          <p:spPr bwMode="auto">
            <a:xfrm>
              <a:off x="2385686" y="2957122"/>
              <a:ext cx="153428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dirty="0">
                  <a:solidFill>
                    <a:schemeClr val="bg1"/>
                  </a:solidFill>
                  <a:latin typeface="微软雅黑" panose="020B0503020204020204" pitchFamily="34" charset="-122"/>
                  <a:ea typeface="微软雅黑" panose="020B0503020204020204" pitchFamily="34" charset="-122"/>
                </a:rPr>
                <a:t>骏</a:t>
              </a:r>
              <a:r>
                <a:rPr lang="zh-CN" altLang="en-US" sz="1800" dirty="0" smtClean="0">
                  <a:solidFill>
                    <a:schemeClr val="bg1"/>
                  </a:solidFill>
                  <a:latin typeface="微软雅黑" panose="020B0503020204020204" pitchFamily="34" charset="-122"/>
                  <a:ea typeface="微软雅黑" panose="020B0503020204020204" pitchFamily="34" charset="-122"/>
                </a:rPr>
                <a:t>胜团队介绍</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5"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en-US" altLang="zh-CN" sz="900" dirty="0">
                  <a:solidFill>
                    <a:schemeClr val="bg1"/>
                  </a:solidFill>
                  <a:latin typeface="微软雅黑" panose="020B0503020204020204" pitchFamily="34" charset="-122"/>
                  <a:ea typeface="微软雅黑" panose="020B0503020204020204" pitchFamily="34" charset="-122"/>
                </a:rPr>
                <a:t>Work content</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754105" y="2349413"/>
            <a:ext cx="1235360" cy="623248"/>
            <a:chOff x="3942879" y="2570186"/>
            <a:chExt cx="1235360" cy="623248"/>
          </a:xfrm>
        </p:grpSpPr>
        <p:sp>
          <p:nvSpPr>
            <p:cNvPr id="127" name="Text Box 40"/>
            <p:cNvSpPr txBox="1">
              <a:spLocks noChangeArrowheads="1"/>
            </p:cNvSpPr>
            <p:nvPr/>
          </p:nvSpPr>
          <p:spPr bwMode="auto">
            <a:xfrm>
              <a:off x="3942879" y="2570186"/>
              <a:ext cx="1235360"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dirty="0" smtClean="0">
                  <a:solidFill>
                    <a:schemeClr val="bg1"/>
                  </a:solidFill>
                  <a:latin typeface="微软雅黑" panose="020B0503020204020204" pitchFamily="34" charset="-122"/>
                  <a:ea typeface="微软雅黑" panose="020B0503020204020204" pitchFamily="34" charset="-122"/>
                </a:rPr>
                <a:t>投资策略</a:t>
              </a:r>
              <a:endParaRPr lang="en-US" altLang="zh-CN" sz="1800" dirty="0" smtClean="0">
                <a:solidFill>
                  <a:schemeClr val="bg1"/>
                </a:solidFill>
                <a:latin typeface="微软雅黑" panose="020B0503020204020204" pitchFamily="34" charset="-122"/>
                <a:ea typeface="微软雅黑" panose="020B0503020204020204" pitchFamily="34" charset="-122"/>
              </a:endParaRPr>
            </a:p>
            <a:p>
              <a:pPr algn="ctr" defTabSz="914400"/>
              <a:r>
                <a:rPr lang="en-US" altLang="zh-CN" sz="1800" dirty="0" smtClean="0">
                  <a:solidFill>
                    <a:schemeClr val="bg1"/>
                  </a:solidFill>
                  <a:latin typeface="微软雅黑" panose="020B0503020204020204" pitchFamily="34" charset="-122"/>
                  <a:ea typeface="微软雅黑" panose="020B0503020204020204" pitchFamily="34" charset="-122"/>
                </a:rPr>
                <a:t>             </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8" name="Text Box 41"/>
            <p:cNvSpPr txBox="1">
              <a:spLocks noChangeArrowheads="1"/>
            </p:cNvSpPr>
            <p:nvPr/>
          </p:nvSpPr>
          <p:spPr bwMode="auto">
            <a:xfrm>
              <a:off x="4040940" y="2937860"/>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dirty="0">
                  <a:solidFill>
                    <a:schemeClr val="bg1"/>
                  </a:solidFill>
                  <a:latin typeface="微软雅黑" panose="020B0503020204020204" pitchFamily="34" charset="-122"/>
                  <a:ea typeface="微软雅黑" panose="020B0503020204020204" pitchFamily="34" charset="-122"/>
                </a:rPr>
                <a:t>Work content</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5114467" y="3181243"/>
            <a:ext cx="1521357" cy="501738"/>
            <a:chOff x="5362117" y="3138726"/>
            <a:chExt cx="1521357" cy="501738"/>
          </a:xfrm>
        </p:grpSpPr>
        <p:sp>
          <p:nvSpPr>
            <p:cNvPr id="130" name="Text Box 42"/>
            <p:cNvSpPr txBox="1">
              <a:spLocks noChangeArrowheads="1"/>
            </p:cNvSpPr>
            <p:nvPr/>
          </p:nvSpPr>
          <p:spPr bwMode="auto">
            <a:xfrm>
              <a:off x="5362117" y="3138726"/>
              <a:ext cx="152135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dirty="0" smtClean="0">
                  <a:solidFill>
                    <a:schemeClr val="bg1"/>
                  </a:solidFill>
                  <a:latin typeface="微软雅黑" panose="020B0503020204020204" pitchFamily="34" charset="-122"/>
                  <a:ea typeface="微软雅黑" panose="020B0503020204020204" pitchFamily="34" charset="-122"/>
                </a:rPr>
                <a:t>风控体系</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3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dirty="0">
                  <a:solidFill>
                    <a:schemeClr val="bg1"/>
                  </a:solidFill>
                  <a:latin typeface="微软雅黑" panose="020B0503020204020204" pitchFamily="34" charset="-122"/>
                  <a:ea typeface="微软雅黑" panose="020B0503020204020204" pitchFamily="34" charset="-122"/>
                </a:rPr>
                <a:t>Work content</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6548866" y="2115118"/>
            <a:ext cx="1624236" cy="505040"/>
            <a:chOff x="6796516" y="2072601"/>
            <a:chExt cx="1624236" cy="505040"/>
          </a:xfrm>
        </p:grpSpPr>
        <p:sp>
          <p:nvSpPr>
            <p:cNvPr id="133" name="Text Box 44"/>
            <p:cNvSpPr txBox="1">
              <a:spLocks noChangeArrowheads="1"/>
            </p:cNvSpPr>
            <p:nvPr/>
          </p:nvSpPr>
          <p:spPr bwMode="auto">
            <a:xfrm>
              <a:off x="6796516" y="2072601"/>
              <a:ext cx="162423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34"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dirty="0">
                  <a:solidFill>
                    <a:schemeClr val="bg1"/>
                  </a:solidFill>
                  <a:latin typeface="微软雅黑" panose="020B0503020204020204" pitchFamily="34" charset="-122"/>
                  <a:ea typeface="微软雅黑" panose="020B0503020204020204" pitchFamily="34" charset="-122"/>
                </a:rPr>
                <a:t>Work content</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2254093" y="1678163"/>
            <a:ext cx="1036261" cy="1036518"/>
            <a:chOff x="2501743" y="1635646"/>
            <a:chExt cx="1036261" cy="1036518"/>
          </a:xfrm>
        </p:grpSpPr>
        <p:sp>
          <p:nvSpPr>
            <p:cNvPr id="136" name="Oval 53"/>
            <p:cNvSpPr>
              <a:spLocks noChangeArrowheads="1"/>
            </p:cNvSpPr>
            <p:nvPr/>
          </p:nvSpPr>
          <p:spPr bwMode="auto">
            <a:xfrm>
              <a:off x="2501743"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7"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3923151" y="2981514"/>
            <a:ext cx="1036261" cy="1036518"/>
            <a:chOff x="4170801" y="2938997"/>
            <a:chExt cx="1036261" cy="1036518"/>
          </a:xfrm>
        </p:grpSpPr>
        <p:sp>
          <p:nvSpPr>
            <p:cNvPr id="139" name="Oval 53"/>
            <p:cNvSpPr>
              <a:spLocks noChangeArrowheads="1"/>
            </p:cNvSpPr>
            <p:nvPr/>
          </p:nvSpPr>
          <p:spPr bwMode="auto">
            <a:xfrm>
              <a:off x="4170801" y="293899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0"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331276" y="1678163"/>
            <a:ext cx="1036261" cy="1036518"/>
            <a:chOff x="5578926" y="1635646"/>
            <a:chExt cx="1036261" cy="1036518"/>
          </a:xfrm>
        </p:grpSpPr>
        <p:sp>
          <p:nvSpPr>
            <p:cNvPr id="142" name="Oval 53"/>
            <p:cNvSpPr>
              <a:spLocks noChangeArrowheads="1"/>
            </p:cNvSpPr>
            <p:nvPr/>
          </p:nvSpPr>
          <p:spPr bwMode="auto">
            <a:xfrm>
              <a:off x="5578926"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6842854" y="2935540"/>
            <a:ext cx="1036261" cy="1036518"/>
            <a:chOff x="7090504" y="2893023"/>
            <a:chExt cx="1036261" cy="1036518"/>
          </a:xfrm>
        </p:grpSpPr>
        <p:sp>
          <p:nvSpPr>
            <p:cNvPr id="145" name="Oval 53"/>
            <p:cNvSpPr>
              <a:spLocks noChangeArrowheads="1"/>
            </p:cNvSpPr>
            <p:nvPr/>
          </p:nvSpPr>
          <p:spPr bwMode="auto">
            <a:xfrm>
              <a:off x="7090504" y="2893023"/>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6"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05</a:t>
              </a:r>
              <a:endPar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94241" y="2929794"/>
            <a:ext cx="1036261" cy="1036518"/>
            <a:chOff x="1041891" y="2887277"/>
            <a:chExt cx="1036261" cy="1036518"/>
          </a:xfrm>
        </p:grpSpPr>
        <p:sp>
          <p:nvSpPr>
            <p:cNvPr id="148"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9"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dissolve">
                                      <p:cBhvr>
                                        <p:cTn id="7" dur="500"/>
                                        <p:tgtEl>
                                          <p:spTgt spid="1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25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p:cTn id="18" dur="500" fill="hold"/>
                                        <p:tgtEl>
                                          <p:spTgt spid="147"/>
                                        </p:tgtEl>
                                        <p:attrNameLst>
                                          <p:attrName>ppt_w</p:attrName>
                                        </p:attrNameLst>
                                      </p:cBhvr>
                                      <p:tavLst>
                                        <p:tav tm="0">
                                          <p:val>
                                            <p:fltVal val="0"/>
                                          </p:val>
                                        </p:tav>
                                        <p:tav tm="100000">
                                          <p:val>
                                            <p:strVal val="#ppt_w"/>
                                          </p:val>
                                        </p:tav>
                                      </p:tavLst>
                                    </p:anim>
                                    <p:anim calcmode="lin" valueType="num">
                                      <p:cBhvr>
                                        <p:cTn id="19" dur="500" fill="hold"/>
                                        <p:tgtEl>
                                          <p:spTgt spid="147"/>
                                        </p:tgtEl>
                                        <p:attrNameLst>
                                          <p:attrName>ppt_h</p:attrName>
                                        </p:attrNameLst>
                                      </p:cBhvr>
                                      <p:tavLst>
                                        <p:tav tm="0">
                                          <p:val>
                                            <p:fltVal val="0"/>
                                          </p:val>
                                        </p:tav>
                                        <p:tav tm="100000">
                                          <p:val>
                                            <p:strVal val="#ppt_h"/>
                                          </p:val>
                                        </p:tav>
                                      </p:tavLst>
                                    </p:anim>
                                    <p:animEffect transition="in" filter="fade">
                                      <p:cBhvr>
                                        <p:cTn id="20" dur="500"/>
                                        <p:tgtEl>
                                          <p:spTgt spid="147"/>
                                        </p:tgtEl>
                                      </p:cBhvr>
                                    </p:animEffect>
                                  </p:childTnLst>
                                </p:cTn>
                              </p:par>
                              <p:par>
                                <p:cTn id="21" presetID="10" presetClass="entr" presetSubtype="0" fill="hold" nodeType="withEffect">
                                  <p:stCondLst>
                                    <p:cond delay="500"/>
                                  </p:stCondLst>
                                  <p:childTnLst>
                                    <p:set>
                                      <p:cBhvr>
                                        <p:cTn id="22" dur="1" fill="hold">
                                          <p:stCondLst>
                                            <p:cond delay="0"/>
                                          </p:stCondLst>
                                        </p:cTn>
                                        <p:tgtEl>
                                          <p:spTgt spid="135"/>
                                        </p:tgtEl>
                                        <p:attrNameLst>
                                          <p:attrName>style.visibility</p:attrName>
                                        </p:attrNameLst>
                                      </p:cBhvr>
                                      <p:to>
                                        <p:strVal val="visible"/>
                                      </p:to>
                                    </p:set>
                                    <p:anim calcmode="lin" valueType="num">
                                      <p:cBhvr>
                                        <p:cTn id="23" dur="500" fill="hold"/>
                                        <p:tgtEl>
                                          <p:spTgt spid="135"/>
                                        </p:tgtEl>
                                        <p:attrNameLst>
                                          <p:attrName>ppt_w</p:attrName>
                                        </p:attrNameLst>
                                      </p:cBhvr>
                                      <p:tavLst>
                                        <p:tav tm="0">
                                          <p:val>
                                            <p:fltVal val="0"/>
                                          </p:val>
                                        </p:tav>
                                        <p:tav tm="100000">
                                          <p:val>
                                            <p:strVal val="#ppt_w"/>
                                          </p:val>
                                        </p:tav>
                                      </p:tavLst>
                                    </p:anim>
                                    <p:anim calcmode="lin" valueType="num">
                                      <p:cBhvr>
                                        <p:cTn id="24" dur="500" fill="hold"/>
                                        <p:tgtEl>
                                          <p:spTgt spid="135"/>
                                        </p:tgtEl>
                                        <p:attrNameLst>
                                          <p:attrName>ppt_h</p:attrName>
                                        </p:attrNameLst>
                                      </p:cBhvr>
                                      <p:tavLst>
                                        <p:tav tm="0">
                                          <p:val>
                                            <p:fltVal val="0"/>
                                          </p:val>
                                        </p:tav>
                                        <p:tav tm="100000">
                                          <p:val>
                                            <p:strVal val="#ppt_h"/>
                                          </p:val>
                                        </p:tav>
                                      </p:tavLst>
                                    </p:anim>
                                    <p:animEffect transition="in" filter="fade">
                                      <p:cBhvr>
                                        <p:cTn id="25" dur="500"/>
                                        <p:tgtEl>
                                          <p:spTgt spid="135"/>
                                        </p:tgtEl>
                                      </p:cBhvr>
                                    </p:animEffect>
                                  </p:childTnLst>
                                </p:cTn>
                              </p:par>
                              <p:par>
                                <p:cTn id="26" presetID="10" presetClass="entr" presetSubtype="0" fill="hold" nodeType="withEffect">
                                  <p:stCondLst>
                                    <p:cond delay="1000"/>
                                  </p:stCondLst>
                                  <p:childTnLst>
                                    <p:set>
                                      <p:cBhvr>
                                        <p:cTn id="27" dur="1" fill="hold">
                                          <p:stCondLst>
                                            <p:cond delay="0"/>
                                          </p:stCondLst>
                                        </p:cTn>
                                        <p:tgtEl>
                                          <p:spTgt spid="138"/>
                                        </p:tgtEl>
                                        <p:attrNameLst>
                                          <p:attrName>style.visibility</p:attrName>
                                        </p:attrNameLst>
                                      </p:cBhvr>
                                      <p:to>
                                        <p:strVal val="visible"/>
                                      </p:to>
                                    </p:set>
                                    <p:anim calcmode="lin" valueType="num">
                                      <p:cBhvr>
                                        <p:cTn id="28" dur="500" fill="hold"/>
                                        <p:tgtEl>
                                          <p:spTgt spid="138"/>
                                        </p:tgtEl>
                                        <p:attrNameLst>
                                          <p:attrName>ppt_w</p:attrName>
                                        </p:attrNameLst>
                                      </p:cBhvr>
                                      <p:tavLst>
                                        <p:tav tm="0">
                                          <p:val>
                                            <p:fltVal val="0"/>
                                          </p:val>
                                        </p:tav>
                                        <p:tav tm="100000">
                                          <p:val>
                                            <p:strVal val="#ppt_w"/>
                                          </p:val>
                                        </p:tav>
                                      </p:tavLst>
                                    </p:anim>
                                    <p:anim calcmode="lin" valueType="num">
                                      <p:cBhvr>
                                        <p:cTn id="29" dur="500" fill="hold"/>
                                        <p:tgtEl>
                                          <p:spTgt spid="138"/>
                                        </p:tgtEl>
                                        <p:attrNameLst>
                                          <p:attrName>ppt_h</p:attrName>
                                        </p:attrNameLst>
                                      </p:cBhvr>
                                      <p:tavLst>
                                        <p:tav tm="0">
                                          <p:val>
                                            <p:fltVal val="0"/>
                                          </p:val>
                                        </p:tav>
                                        <p:tav tm="100000">
                                          <p:val>
                                            <p:strVal val="#ppt_h"/>
                                          </p:val>
                                        </p:tav>
                                      </p:tavLst>
                                    </p:anim>
                                    <p:animEffect transition="in" filter="fade">
                                      <p:cBhvr>
                                        <p:cTn id="30" dur="500"/>
                                        <p:tgtEl>
                                          <p:spTgt spid="138"/>
                                        </p:tgtEl>
                                      </p:cBhvr>
                                    </p:animEffect>
                                  </p:childTnLst>
                                </p:cTn>
                              </p:par>
                              <p:par>
                                <p:cTn id="31" presetID="10" presetClass="entr" presetSubtype="0" fill="hold" nodeType="withEffect">
                                  <p:stCondLst>
                                    <p:cond delay="150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500" fill="hold"/>
                                        <p:tgtEl>
                                          <p:spTgt spid="141"/>
                                        </p:tgtEl>
                                        <p:attrNameLst>
                                          <p:attrName>ppt_w</p:attrName>
                                        </p:attrNameLst>
                                      </p:cBhvr>
                                      <p:tavLst>
                                        <p:tav tm="0">
                                          <p:val>
                                            <p:fltVal val="0"/>
                                          </p:val>
                                        </p:tav>
                                        <p:tav tm="100000">
                                          <p:val>
                                            <p:strVal val="#ppt_w"/>
                                          </p:val>
                                        </p:tav>
                                      </p:tavLst>
                                    </p:anim>
                                    <p:anim calcmode="lin" valueType="num">
                                      <p:cBhvr>
                                        <p:cTn id="34" dur="500" fill="hold"/>
                                        <p:tgtEl>
                                          <p:spTgt spid="141"/>
                                        </p:tgtEl>
                                        <p:attrNameLst>
                                          <p:attrName>ppt_h</p:attrName>
                                        </p:attrNameLst>
                                      </p:cBhvr>
                                      <p:tavLst>
                                        <p:tav tm="0">
                                          <p:val>
                                            <p:fltVal val="0"/>
                                          </p:val>
                                        </p:tav>
                                        <p:tav tm="100000">
                                          <p:val>
                                            <p:strVal val="#ppt_h"/>
                                          </p:val>
                                        </p:tav>
                                      </p:tavLst>
                                    </p:anim>
                                    <p:animEffect transition="in" filter="fade">
                                      <p:cBhvr>
                                        <p:cTn id="35" dur="500"/>
                                        <p:tgtEl>
                                          <p:spTgt spid="141"/>
                                        </p:tgtEl>
                                      </p:cBhvr>
                                    </p:animEffect>
                                  </p:childTnLst>
                                </p:cTn>
                              </p:par>
                              <p:par>
                                <p:cTn id="36" presetID="10" presetClass="entr" presetSubtype="0" fill="hold" nodeType="withEffect">
                                  <p:stCondLst>
                                    <p:cond delay="2000"/>
                                  </p:stCondLst>
                                  <p:childTnLst>
                                    <p:set>
                                      <p:cBhvr>
                                        <p:cTn id="37" dur="1" fill="hold">
                                          <p:stCondLst>
                                            <p:cond delay="0"/>
                                          </p:stCondLst>
                                        </p:cTn>
                                        <p:tgtEl>
                                          <p:spTgt spid="144"/>
                                        </p:tgtEl>
                                        <p:attrNameLst>
                                          <p:attrName>style.visibility</p:attrName>
                                        </p:attrNameLst>
                                      </p:cBhvr>
                                      <p:to>
                                        <p:strVal val="visible"/>
                                      </p:to>
                                    </p:set>
                                    <p:anim calcmode="lin" valueType="num">
                                      <p:cBhvr>
                                        <p:cTn id="38" dur="500" fill="hold"/>
                                        <p:tgtEl>
                                          <p:spTgt spid="144"/>
                                        </p:tgtEl>
                                        <p:attrNameLst>
                                          <p:attrName>ppt_w</p:attrName>
                                        </p:attrNameLst>
                                      </p:cBhvr>
                                      <p:tavLst>
                                        <p:tav tm="0">
                                          <p:val>
                                            <p:fltVal val="0"/>
                                          </p:val>
                                        </p:tav>
                                        <p:tav tm="100000">
                                          <p:val>
                                            <p:strVal val="#ppt_w"/>
                                          </p:val>
                                        </p:tav>
                                      </p:tavLst>
                                    </p:anim>
                                    <p:anim calcmode="lin" valueType="num">
                                      <p:cBhvr>
                                        <p:cTn id="39" dur="500" fill="hold"/>
                                        <p:tgtEl>
                                          <p:spTgt spid="144"/>
                                        </p:tgtEl>
                                        <p:attrNameLst>
                                          <p:attrName>ppt_h</p:attrName>
                                        </p:attrNameLst>
                                      </p:cBhvr>
                                      <p:tavLst>
                                        <p:tav tm="0">
                                          <p:val>
                                            <p:fltVal val="0"/>
                                          </p:val>
                                        </p:tav>
                                        <p:tav tm="100000">
                                          <p:val>
                                            <p:strVal val="#ppt_h"/>
                                          </p:val>
                                        </p:tav>
                                      </p:tavLst>
                                    </p:anim>
                                    <p:animEffect transition="in" filter="fade">
                                      <p:cBhvr>
                                        <p:cTn id="40" dur="500"/>
                                        <p:tgtEl>
                                          <p:spTgt spid="144"/>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fade">
                                      <p:cBhvr>
                                        <p:cTn id="44" dur="1000"/>
                                        <p:tgtEl>
                                          <p:spTgt spid="120"/>
                                        </p:tgtEl>
                                      </p:cBhvr>
                                    </p:animEffect>
                                    <p:anim calcmode="lin" valueType="num">
                                      <p:cBhvr>
                                        <p:cTn id="45" dur="1000" fill="hold"/>
                                        <p:tgtEl>
                                          <p:spTgt spid="120"/>
                                        </p:tgtEl>
                                        <p:attrNameLst>
                                          <p:attrName>ppt_x</p:attrName>
                                        </p:attrNameLst>
                                      </p:cBhvr>
                                      <p:tavLst>
                                        <p:tav tm="0">
                                          <p:val>
                                            <p:strVal val="#ppt_x"/>
                                          </p:val>
                                        </p:tav>
                                        <p:tav tm="100000">
                                          <p:val>
                                            <p:strVal val="#ppt_x"/>
                                          </p:val>
                                        </p:tav>
                                      </p:tavLst>
                                    </p:anim>
                                    <p:anim calcmode="lin" valueType="num">
                                      <p:cBhvr>
                                        <p:cTn id="46" dur="1000" fill="hold"/>
                                        <p:tgtEl>
                                          <p:spTgt spid="12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1000"/>
                                        <p:tgtEl>
                                          <p:spTgt spid="129"/>
                                        </p:tgtEl>
                                      </p:cBhvr>
                                    </p:animEffect>
                                    <p:anim calcmode="lin" valueType="num">
                                      <p:cBhvr>
                                        <p:cTn id="60" dur="1000" fill="hold"/>
                                        <p:tgtEl>
                                          <p:spTgt spid="129"/>
                                        </p:tgtEl>
                                        <p:attrNameLst>
                                          <p:attrName>ppt_x</p:attrName>
                                        </p:attrNameLst>
                                      </p:cBhvr>
                                      <p:tavLst>
                                        <p:tav tm="0">
                                          <p:val>
                                            <p:strVal val="#ppt_x"/>
                                          </p:val>
                                        </p:tav>
                                        <p:tav tm="100000">
                                          <p:val>
                                            <p:strVal val="#ppt_x"/>
                                          </p:val>
                                        </p:tav>
                                      </p:tavLst>
                                    </p:anim>
                                    <p:anim calcmode="lin" valueType="num">
                                      <p:cBhvr>
                                        <p:cTn id="61" dur="1000" fill="hold"/>
                                        <p:tgtEl>
                                          <p:spTgt spid="12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32"/>
                                        </p:tgtEl>
                                        <p:attrNameLst>
                                          <p:attrName>style.visibility</p:attrName>
                                        </p:attrNameLst>
                                      </p:cBhvr>
                                      <p:to>
                                        <p:strVal val="visible"/>
                                      </p:to>
                                    </p:set>
                                    <p:animEffect transition="in" filter="fade">
                                      <p:cBhvr>
                                        <p:cTn id="64" dur="1000"/>
                                        <p:tgtEl>
                                          <p:spTgt spid="132"/>
                                        </p:tgtEl>
                                      </p:cBhvr>
                                    </p:animEffect>
                                    <p:anim calcmode="lin" valueType="num">
                                      <p:cBhvr>
                                        <p:cTn id="65" dur="1000" fill="hold"/>
                                        <p:tgtEl>
                                          <p:spTgt spid="132"/>
                                        </p:tgtEl>
                                        <p:attrNameLst>
                                          <p:attrName>ppt_x</p:attrName>
                                        </p:attrNameLst>
                                      </p:cBhvr>
                                      <p:tavLst>
                                        <p:tav tm="0">
                                          <p:val>
                                            <p:strVal val="#ppt_x"/>
                                          </p:val>
                                        </p:tav>
                                        <p:tav tm="100000">
                                          <p:val>
                                            <p:strVal val="#ppt_x"/>
                                          </p:val>
                                        </p:tav>
                                      </p:tavLst>
                                    </p:anim>
                                    <p:anim calcmode="lin" valueType="num">
                                      <p:cBhvr>
                                        <p:cTn id="6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484" y="1237534"/>
          <a:ext cx="3441999" cy="2621049"/>
        </p:xfrm>
        <a:graphic>
          <a:graphicData uri="http://schemas.openxmlformats.org/drawingml/2006/table">
            <a:tbl>
              <a:tblPr firstRow="1" bandRow="1">
                <a:tableStyleId>{5C22544A-7EE6-4342-B048-85BDC9FD1C3A}</a:tableStyleId>
              </a:tblPr>
              <a:tblGrid>
                <a:gridCol w="1281031"/>
                <a:gridCol w="2160968"/>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骏胜宏大投资基金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2016/02/17</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1.574</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57.4%</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图表 9"/>
          <p:cNvGraphicFramePr/>
          <p:nvPr/>
        </p:nvGraphicFramePr>
        <p:xfrm>
          <a:off x="4050803" y="1046726"/>
          <a:ext cx="4357552" cy="282265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689350" cy="2620645"/>
        </p:xfrm>
        <a:graphic>
          <a:graphicData uri="http://schemas.openxmlformats.org/drawingml/2006/table">
            <a:tbl>
              <a:tblPr firstRow="1" bandRow="1">
                <a:tableStyleId>{5C22544A-7EE6-4342-B048-85BDC9FD1C3A}</a:tableStyleId>
              </a:tblPr>
              <a:tblGrid>
                <a:gridCol w="1372870"/>
                <a:gridCol w="231648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中朔1号私募分级投资基金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2016/10/31</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1.230</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23.0%</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图表 1"/>
          <p:cNvGraphicFramePr/>
          <p:nvPr/>
        </p:nvGraphicFramePr>
        <p:xfrm>
          <a:off x="4271010" y="1072515"/>
          <a:ext cx="442468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689350" cy="2620645"/>
        </p:xfrm>
        <a:graphic>
          <a:graphicData uri="http://schemas.openxmlformats.org/drawingml/2006/table">
            <a:tbl>
              <a:tblPr firstRow="1" bandRow="1">
                <a:tableStyleId>{5C22544A-7EE6-4342-B048-85BDC9FD1C3A}</a:tableStyleId>
              </a:tblPr>
              <a:tblGrid>
                <a:gridCol w="1372870"/>
                <a:gridCol w="231648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海通放舟财富资产管理计划</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2017/3/</a:t>
                      </a:r>
                      <a:r>
                        <a:rPr lang="en-US" sz="1400" dirty="0" smtClean="0">
                          <a:latin typeface="微软雅黑" panose="020B0503020204020204" pitchFamily="34" charset="-122"/>
                          <a:ea typeface="微软雅黑" panose="020B0503020204020204" pitchFamily="34" charset="-122"/>
                        </a:rPr>
                        <a:t>27</a:t>
                      </a:r>
                      <a:endParaRPr 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1.731</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73.1%</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图表 3"/>
          <p:cNvGraphicFramePr/>
          <p:nvPr/>
        </p:nvGraphicFramePr>
        <p:xfrm>
          <a:off x="4186555" y="1084580"/>
          <a:ext cx="4578985" cy="27736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689350" cy="2620645"/>
        </p:xfrm>
        <a:graphic>
          <a:graphicData uri="http://schemas.openxmlformats.org/drawingml/2006/table">
            <a:tbl>
              <a:tblPr firstRow="1" bandRow="1">
                <a:tableStyleId>{5C22544A-7EE6-4342-B048-85BDC9FD1C3A}</a:tableStyleId>
              </a:tblPr>
              <a:tblGrid>
                <a:gridCol w="1372870"/>
                <a:gridCol w="231648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宏运1号私募分级投资基金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2017/1/</a:t>
                      </a:r>
                      <a:r>
                        <a:rPr lang="en-US" sz="1400" dirty="0" smtClean="0">
                          <a:latin typeface="微软雅黑" panose="020B0503020204020204" pitchFamily="34" charset="-122"/>
                          <a:ea typeface="微软雅黑" panose="020B0503020204020204" pitchFamily="34" charset="-122"/>
                        </a:rPr>
                        <a:t>26</a:t>
                      </a:r>
                      <a:endParaRPr 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1.341</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34.1%</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图表 1"/>
          <p:cNvGraphicFramePr/>
          <p:nvPr/>
        </p:nvGraphicFramePr>
        <p:xfrm>
          <a:off x="4320540" y="1115060"/>
          <a:ext cx="457200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689350" cy="2620645"/>
        </p:xfrm>
        <a:graphic>
          <a:graphicData uri="http://schemas.openxmlformats.org/drawingml/2006/table">
            <a:tbl>
              <a:tblPr firstRow="1" bandRow="1">
                <a:tableStyleId>{5C22544A-7EE6-4342-B048-85BDC9FD1C3A}</a:tableStyleId>
              </a:tblPr>
              <a:tblGrid>
                <a:gridCol w="1372870"/>
                <a:gridCol w="231648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sym typeface="+mn-ea"/>
                        </a:rPr>
                        <a:t>宏运</a:t>
                      </a:r>
                      <a:r>
                        <a:rPr lang="en-US" altLang="zh-CN" sz="1400" b="0" dirty="0" smtClean="0">
                          <a:solidFill>
                            <a:schemeClr val="tx1"/>
                          </a:solidFill>
                          <a:latin typeface="微软雅黑" panose="020B0503020204020204" pitchFamily="34" charset="-122"/>
                          <a:ea typeface="微软雅黑" panose="020B0503020204020204" pitchFamily="34" charset="-122"/>
                          <a:sym typeface="+mn-ea"/>
                        </a:rPr>
                        <a:t>2</a:t>
                      </a:r>
                      <a:r>
                        <a:rPr lang="zh-CN" altLang="en-US" sz="1400" b="0" dirty="0" smtClean="0">
                          <a:solidFill>
                            <a:schemeClr val="tx1"/>
                          </a:solidFill>
                          <a:latin typeface="微软雅黑" panose="020B0503020204020204" pitchFamily="34" charset="-122"/>
                          <a:ea typeface="微软雅黑" panose="020B0503020204020204" pitchFamily="34" charset="-122"/>
                          <a:sym typeface="+mn-ea"/>
                        </a:rPr>
                        <a:t>号私募分级投资基金</a:t>
                      </a:r>
                      <a:endParaRPr lang="zh-CN" altLang="en-US" sz="1400" b="0" dirty="0" smtClean="0">
                        <a:solidFill>
                          <a:schemeClr val="tx1"/>
                        </a:solidFill>
                        <a:latin typeface="微软雅黑" panose="020B0503020204020204" pitchFamily="34" charset="-122"/>
                        <a:ea typeface="微软雅黑" panose="020B0503020204020204" pitchFamily="34" charset="-122"/>
                        <a:sym typeface="+mn-ea"/>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2017/2/</a:t>
                      </a:r>
                      <a:r>
                        <a:rPr lang="en-US" sz="1400" dirty="0" smtClean="0">
                          <a:latin typeface="微软雅黑" panose="020B0503020204020204" pitchFamily="34" charset="-122"/>
                          <a:ea typeface="微软雅黑" panose="020B0503020204020204" pitchFamily="34" charset="-122"/>
                        </a:rPr>
                        <a:t>10</a:t>
                      </a:r>
                      <a:endParaRPr 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1.394</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已清盘）</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39.4%</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图表 2"/>
          <p:cNvGraphicFramePr/>
          <p:nvPr/>
        </p:nvGraphicFramePr>
        <p:xfrm>
          <a:off x="4240530" y="1076960"/>
          <a:ext cx="457200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361315" y="1243965"/>
          <a:ext cx="3691890" cy="2620645"/>
        </p:xfrm>
        <a:graphic>
          <a:graphicData uri="http://schemas.openxmlformats.org/drawingml/2006/table">
            <a:tbl>
              <a:tblPr firstRow="1" bandRow="1">
                <a:tableStyleId>{5C22544A-7EE6-4342-B048-85BDC9FD1C3A}</a:tableStyleId>
              </a:tblPr>
              <a:tblGrid>
                <a:gridCol w="1351915"/>
                <a:gridCol w="2339975"/>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骏胜-煜耀1号私募投资基金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2016/11/10</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1.364</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截止至：</a:t>
                      </a:r>
                      <a:r>
                        <a:rPr lang="en-US" altLang="zh-CN" sz="1400" dirty="0" smtClean="0">
                          <a:latin typeface="微软雅黑" panose="020B0503020204020204" pitchFamily="34" charset="-122"/>
                          <a:ea typeface="微软雅黑" panose="020B0503020204020204" pitchFamily="34" charset="-122"/>
                        </a:rPr>
                        <a:t>2018.5.4)</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36.4%</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图表 2"/>
          <p:cNvGraphicFramePr/>
          <p:nvPr/>
        </p:nvGraphicFramePr>
        <p:xfrm>
          <a:off x="4123690" y="1047750"/>
          <a:ext cx="457200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740150" cy="2620645"/>
        </p:xfrm>
        <a:graphic>
          <a:graphicData uri="http://schemas.openxmlformats.org/drawingml/2006/table">
            <a:tbl>
              <a:tblPr firstRow="1" bandRow="1">
                <a:tableStyleId>{5C22544A-7EE6-4342-B048-85BDC9FD1C3A}</a:tableStyleId>
              </a:tblPr>
              <a:tblGrid>
                <a:gridCol w="1391920"/>
                <a:gridCol w="234823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奔石善盈私募证券投资基金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2017/5/</a:t>
                      </a:r>
                      <a:r>
                        <a:rPr lang="en-US" sz="1400" dirty="0" smtClean="0">
                          <a:latin typeface="微软雅黑" panose="020B0503020204020204" pitchFamily="34" charset="-122"/>
                          <a:ea typeface="微软雅黑" panose="020B0503020204020204" pitchFamily="34" charset="-122"/>
                        </a:rPr>
                        <a:t>3</a:t>
                      </a:r>
                      <a:endParaRPr 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1.397</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截止至：</a:t>
                      </a:r>
                      <a:r>
                        <a:rPr lang="en-US" altLang="zh-CN" sz="1400" dirty="0" smtClean="0">
                          <a:latin typeface="微软雅黑" panose="020B0503020204020204" pitchFamily="34" charset="-122"/>
                          <a:ea typeface="微软雅黑" panose="020B0503020204020204" pitchFamily="34" charset="-122"/>
                        </a:rPr>
                        <a:t>2018.5.4)</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39.7%</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 name="图表 2"/>
          <p:cNvGraphicFramePr/>
          <p:nvPr/>
        </p:nvGraphicFramePr>
        <p:xfrm>
          <a:off x="4289425" y="1200150"/>
          <a:ext cx="4415155" cy="265747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205" y="1237615"/>
          <a:ext cx="3740150" cy="2620645"/>
        </p:xfrm>
        <a:graphic>
          <a:graphicData uri="http://schemas.openxmlformats.org/drawingml/2006/table">
            <a:tbl>
              <a:tblPr firstRow="1" bandRow="1">
                <a:tableStyleId>{5C22544A-7EE6-4342-B048-85BDC9FD1C3A}</a:tableStyleId>
              </a:tblPr>
              <a:tblGrid>
                <a:gridCol w="1391920"/>
                <a:gridCol w="2348230"/>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宏毅2号私募分级投资基金 </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2017/6/</a:t>
                      </a:r>
                      <a:r>
                        <a:rPr lang="en-US" sz="1400" dirty="0" smtClean="0">
                          <a:latin typeface="微软雅黑" panose="020B0503020204020204" pitchFamily="34" charset="-122"/>
                          <a:ea typeface="微软雅黑" panose="020B0503020204020204" pitchFamily="34" charset="-122"/>
                        </a:rPr>
                        <a:t>9</a:t>
                      </a:r>
                      <a:endParaRPr 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1.374</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截止至：</a:t>
                      </a:r>
                      <a:r>
                        <a:rPr lang="en-US" altLang="zh-CN" sz="1400" dirty="0" smtClean="0">
                          <a:latin typeface="微软雅黑" panose="020B0503020204020204" pitchFamily="34" charset="-122"/>
                          <a:ea typeface="微软雅黑" panose="020B0503020204020204" pitchFamily="34" charset="-122"/>
                        </a:rPr>
                        <a:t>2018.3.9)</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37.4%</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图表 1"/>
          <p:cNvGraphicFramePr/>
          <p:nvPr/>
        </p:nvGraphicFramePr>
        <p:xfrm>
          <a:off x="4237355" y="1031875"/>
          <a:ext cx="457200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1723549"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产品业绩展示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123582" y="1322007"/>
            <a:ext cx="1330331" cy="1136045"/>
            <a:chOff x="3889740" y="1314546"/>
            <a:chExt cx="1330331" cy="1136045"/>
          </a:xfrm>
        </p:grpSpPr>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r>
                <a:rPr lang="zh-CN" altLang="en-US" sz="800" dirty="0" smtClean="0">
                  <a:solidFill>
                    <a:schemeClr val="bg1"/>
                  </a:solidFill>
                  <a:latin typeface="微软雅黑" panose="020B0503020204020204" pitchFamily="34" charset="-122"/>
                  <a:ea typeface="微软雅黑" panose="020B0503020204020204" pitchFamily="34" charset="-122"/>
                </a:rPr>
                <a:t>请据</a:t>
              </a:r>
              <a:r>
                <a:rPr lang="zh-CN" altLang="en-US" sz="800" dirty="0">
                  <a:solidFill>
                    <a:schemeClr val="bg1"/>
                  </a:solidFill>
                  <a:latin typeface="微软雅黑" panose="020B0503020204020204" pitchFamily="34" charset="-122"/>
                  <a:ea typeface="微软雅黑" panose="020B0503020204020204" pitchFamily="34" charset="-122"/>
                </a:rPr>
                <a:t>您的具体</a:t>
              </a:r>
              <a:r>
                <a:rPr lang="zh-CN" altLang="en-US" sz="800" dirty="0" smtClean="0">
                  <a:solidFill>
                    <a:schemeClr val="bg1"/>
                  </a:solidFill>
                  <a:latin typeface="微软雅黑" panose="020B0503020204020204" pitchFamily="34" charset="-122"/>
                  <a:ea typeface="微软雅黑" panose="020B0503020204020204" pitchFamily="34" charset="-122"/>
                </a:rPr>
                <a:t>内酌情</a:t>
              </a:r>
              <a:r>
                <a:rPr lang="zh-CN" altLang="en-US" sz="800" dirty="0">
                  <a:solidFill>
                    <a:schemeClr val="bg1"/>
                  </a:solidFill>
                  <a:latin typeface="微软雅黑" panose="020B0503020204020204" pitchFamily="34" charset="-122"/>
                  <a:ea typeface="微软雅黑" panose="020B0503020204020204" pitchFamily="34" charset="-122"/>
                </a:rPr>
                <a:t>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497484" y="1237534"/>
          <a:ext cx="3441999" cy="2621049"/>
        </p:xfrm>
        <a:graphic>
          <a:graphicData uri="http://schemas.openxmlformats.org/drawingml/2006/table">
            <a:tbl>
              <a:tblPr firstRow="1" bandRow="1">
                <a:tableStyleId>{5C22544A-7EE6-4342-B048-85BDC9FD1C3A}</a:tableStyleId>
              </a:tblPr>
              <a:tblGrid>
                <a:gridCol w="1281031"/>
                <a:gridCol w="2160968"/>
              </a:tblGrid>
              <a:tr h="483326">
                <a:tc>
                  <a:txBody>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产品名：</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smtClean="0">
                          <a:solidFill>
                            <a:schemeClr val="tx1"/>
                          </a:solidFill>
                          <a:latin typeface="微软雅黑" panose="020B0503020204020204" pitchFamily="34" charset="-122"/>
                          <a:ea typeface="微软雅黑" panose="020B0503020204020204" pitchFamily="34" charset="-122"/>
                        </a:rPr>
                        <a:t>威峰2号私募投资基金</a:t>
                      </a:r>
                      <a:endParaRPr lang="zh-CN" altLang="en-US" sz="1400" b="0" dirty="0" smtClean="0">
                        <a:solidFill>
                          <a:schemeClr val="tx1"/>
                        </a:solidFill>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1707">
                <a:tc>
                  <a:txBody>
                    <a:bodyPr/>
                    <a:lstStyle/>
                    <a:p>
                      <a:r>
                        <a:rPr lang="zh-CN" altLang="en-US" sz="1400" b="0" dirty="0" smtClean="0">
                          <a:solidFill>
                            <a:srgbClr val="464646"/>
                          </a:solidFill>
                          <a:latin typeface="微软雅黑" panose="020B0503020204020204" pitchFamily="34" charset="-122"/>
                          <a:ea typeface="微软雅黑" panose="020B0503020204020204" pitchFamily="34" charset="-122"/>
                          <a:sym typeface="华文楷体" pitchFamily="2" charset="-122"/>
                        </a:rPr>
                        <a:t>产品成立时间：</a:t>
                      </a:r>
                      <a:endParaRPr lang="zh-CN" altLang="en-US" sz="1400" b="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400" dirty="0" smtClean="0">
                          <a:latin typeface="微软雅黑" panose="020B0503020204020204" pitchFamily="34" charset="-122"/>
                          <a:ea typeface="微软雅黑" panose="020B0503020204020204" pitchFamily="34" charset="-122"/>
                        </a:rPr>
                        <a:t>2016/12/12</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4165">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基金累计净值：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1.275</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截止至：</a:t>
                      </a:r>
                      <a:r>
                        <a:rPr lang="en-US" altLang="zh-CN" sz="1400" dirty="0" smtClean="0">
                          <a:latin typeface="微软雅黑" panose="020B0503020204020204" pitchFamily="34" charset="-122"/>
                          <a:ea typeface="微软雅黑" panose="020B0503020204020204" pitchFamily="34" charset="-122"/>
                        </a:rPr>
                        <a:t>2018.3.2)</a:t>
                      </a:r>
                      <a:endParaRPr lang="en-US" altLang="zh-CN" sz="1400" dirty="0" smtClean="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89249">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收益率：</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27.5%</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249">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r>
                        <a:rPr lang="zh-CN" altLang="en-US" sz="1400" dirty="0" smtClean="0">
                          <a:solidFill>
                            <a:srgbClr val="464646"/>
                          </a:solidFill>
                          <a:latin typeface="微软雅黑" panose="020B0503020204020204" pitchFamily="34" charset="-122"/>
                          <a:ea typeface="微软雅黑" panose="020B0503020204020204" pitchFamily="34" charset="-122"/>
                          <a:sym typeface="华文楷体" pitchFamily="2" charset="-122"/>
                        </a:rPr>
                        <a:t> </a:t>
                      </a:r>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marL="91426" marR="91426" marT="45732" marB="4573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图表 1"/>
          <p:cNvGraphicFramePr/>
          <p:nvPr/>
        </p:nvGraphicFramePr>
        <p:xfrm>
          <a:off x="3809365" y="1176655"/>
          <a:ext cx="457200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a:solidFill>
            <a:schemeClr val="tx2"/>
          </a:solidFill>
        </p:spPr>
      </p:pic>
      <p:sp>
        <p:nvSpPr>
          <p:cNvPr id="18" name="矩形 17"/>
          <p:cNvSpPr/>
          <p:nvPr/>
        </p:nvSpPr>
        <p:spPr>
          <a:xfrm>
            <a:off x="1001801" y="0"/>
            <a:ext cx="3178629" cy="5143500"/>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668654" y="1439683"/>
            <a:ext cx="1773798" cy="769441"/>
          </a:xfrm>
          <a:prstGeom prst="rect">
            <a:avLst/>
          </a:prstGeom>
          <a:noFill/>
        </p:spPr>
        <p:txBody>
          <a:bodyPr wrap="square" rtlCol="0">
            <a:spAutoFit/>
          </a:bodyPr>
          <a:lstStyle/>
          <a:p>
            <a:pPr lvl="0" algn="ctr">
              <a:defRPr/>
            </a:pPr>
            <a:r>
              <a:rPr lang="zh-CN" altLang="en-US" sz="4400" b="1" dirty="0" smtClean="0">
                <a:solidFill>
                  <a:schemeClr val="bg1"/>
                </a:solidFill>
                <a:latin typeface="微软雅黑" panose="020B0503020204020204" pitchFamily="34" charset="-122"/>
                <a:ea typeface="微软雅黑" panose="020B0503020204020204" pitchFamily="34" charset="-122"/>
              </a:rPr>
              <a:t> 谢谢！</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0" name="Text Box 2"/>
          <p:cNvSpPr txBox="1">
            <a:spLocks noChangeArrowheads="1"/>
          </p:cNvSpPr>
          <p:nvPr/>
        </p:nvSpPr>
        <p:spPr bwMode="auto">
          <a:xfrm>
            <a:off x="1001801" y="1211678"/>
            <a:ext cx="1118736" cy="276999"/>
          </a:xfrm>
          <a:prstGeom prst="rect">
            <a:avLst/>
          </a:prstGeom>
          <a:noFill/>
          <a:ln w="9525">
            <a:noFill/>
            <a:miter lim="800000"/>
          </a:ln>
        </p:spPr>
        <p:txBody>
          <a:bodyPr wrap="square">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COMPANY:</a:t>
            </a:r>
            <a:endParaRPr lang="nl-NL" altLang="zh-CN" sz="1200" b="1"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138713" y="2160130"/>
            <a:ext cx="2940548" cy="45719"/>
            <a:chOff x="2054384" y="3643262"/>
            <a:chExt cx="4942263" cy="46281"/>
          </a:xfrm>
        </p:grpSpPr>
        <p:grpSp>
          <p:nvGrpSpPr>
            <p:cNvPr id="23" name="组合 22"/>
            <p:cNvGrpSpPr/>
            <p:nvPr/>
          </p:nvGrpSpPr>
          <p:grpSpPr>
            <a:xfrm>
              <a:off x="2054384" y="3643262"/>
              <a:ext cx="4919404" cy="45719"/>
              <a:chOff x="2010494" y="4118060"/>
              <a:chExt cx="4919404" cy="45719"/>
            </a:xfrm>
          </p:grpSpPr>
          <p:cxnSp>
            <p:nvCxnSpPr>
              <p:cNvPr id="25" name="直接连接符 24"/>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椭圆 23"/>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Text Box 2"/>
          <p:cNvSpPr txBox="1">
            <a:spLocks noChangeArrowheads="1"/>
          </p:cNvSpPr>
          <p:nvPr/>
        </p:nvSpPr>
        <p:spPr bwMode="auto">
          <a:xfrm>
            <a:off x="1001801" y="4663373"/>
            <a:ext cx="2803027" cy="276999"/>
          </a:xfrm>
          <a:prstGeom prst="rect">
            <a:avLst/>
          </a:prstGeom>
          <a:noFill/>
          <a:ln w="9525">
            <a:noFill/>
            <a:miter lim="800000"/>
          </a:ln>
        </p:spPr>
        <p:txBody>
          <a:bodyPr wrap="square">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作者：杨志成</a:t>
            </a:r>
            <a:endParaRPr lang="nl-NL" altLang="zh-CN" sz="12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668654" y="2548405"/>
            <a:ext cx="1469320" cy="1421074"/>
          </a:xfrm>
          <a:prstGeom prst="round2DiagRect">
            <a:avLst>
              <a:gd name="adj1" fmla="val 16667"/>
              <a:gd name="adj2" fmla="val 0"/>
            </a:avLst>
          </a:prstGeom>
          <a:solidFill>
            <a:schemeClr val="accent1">
              <a:lumMod val="50000"/>
            </a:schemeClr>
          </a:solidFill>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649"/>
                            </p:stCondLst>
                            <p:childTnLst>
                              <p:par>
                                <p:cTn id="22" presetID="16" presetClass="entr" presetSubtype="2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par>
                          <p:cTn id="25" fill="hold">
                            <p:stCondLst>
                              <p:cond delay="2149"/>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30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4073"/>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r>
              <a:rPr lang="zh-CN" altLang="en-US" sz="3200" b="1" dirty="0" smtClean="0">
                <a:solidFill>
                  <a:prstClr val="white"/>
                </a:solidFill>
                <a:latin typeface="微软雅黑" panose="020B0503020204020204" pitchFamily="34" charset="-122"/>
                <a:ea typeface="微软雅黑" panose="020B0503020204020204" pitchFamily="34" charset="-122"/>
              </a:rPr>
              <a:t>上海骏胜资产管理有限公司</a:t>
            </a:r>
            <a:r>
              <a:rPr lang="zh-CN" altLang="en-US" sz="3200" b="1" dirty="0">
                <a:solidFill>
                  <a:prstClr val="white"/>
                </a:solidFill>
                <a:latin typeface="微软雅黑" panose="020B0503020204020204" pitchFamily="34" charset="-122"/>
                <a:ea typeface="微软雅黑" panose="020B0503020204020204" pitchFamily="34" charset="-122"/>
              </a:rPr>
              <a:t>概况</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5879073" y="2478990"/>
            <a:ext cx="3264927" cy="253916"/>
          </a:xfrm>
          <a:prstGeom prst="rect">
            <a:avLst/>
          </a:prstGeom>
          <a:solidFill>
            <a:srgbClr val="021446"/>
          </a:solidFill>
        </p:spPr>
        <p:txBody>
          <a:bodyPr wrap="square" lIns="68580" tIns="34290" rIns="68580" bIns="34290">
            <a:spAutoFit/>
          </a:bodyPr>
          <a:lstStyle/>
          <a:p>
            <a:pPr algn="r">
              <a:defRPr/>
            </a:pPr>
            <a:r>
              <a:rPr lang="en-US" altLang="zh-CN" sz="1200" b="1" dirty="0">
                <a:solidFill>
                  <a:schemeClr val="bg1"/>
                </a:solidFill>
                <a:ea typeface="微软雅黑" panose="020B0503020204020204" pitchFamily="34" charset="-122"/>
                <a:sym typeface="Calibri" panose="020F0502020204030204"/>
              </a:rPr>
              <a:t>Shanghai  </a:t>
            </a:r>
            <a:r>
              <a:rPr lang="en-US" altLang="zh-CN" sz="1200" b="1" dirty="0" err="1">
                <a:solidFill>
                  <a:schemeClr val="bg1"/>
                </a:solidFill>
                <a:ea typeface="微软雅黑" panose="020B0503020204020204" pitchFamily="34" charset="-122"/>
                <a:sym typeface="Calibri" panose="020F0502020204030204"/>
              </a:rPr>
              <a:t>JunSheng</a:t>
            </a:r>
            <a:r>
              <a:rPr lang="en-US" altLang="zh-CN" sz="1200" b="1" dirty="0">
                <a:solidFill>
                  <a:schemeClr val="bg1"/>
                </a:solidFill>
                <a:ea typeface="微软雅黑" panose="020B0503020204020204" pitchFamily="34" charset="-122"/>
                <a:sym typeface="Calibri" panose="020F0502020204030204"/>
              </a:rPr>
              <a:t>  Asset  Management  </a:t>
            </a:r>
            <a:r>
              <a:rPr lang="en-US" altLang="zh-CN" sz="1200" b="1" dirty="0" err="1">
                <a:solidFill>
                  <a:schemeClr val="bg1"/>
                </a:solidFill>
                <a:ea typeface="微软雅黑" panose="020B0503020204020204" pitchFamily="34" charset="-122"/>
                <a:sym typeface="Calibri" panose="020F0502020204030204"/>
              </a:rPr>
              <a:t>Co.,LTD</a:t>
            </a:r>
            <a:endParaRPr lang="zh-CN" altLang="en-US" sz="1200" b="1" dirty="0">
              <a:solidFill>
                <a:schemeClr val="bg1"/>
              </a:solidFill>
              <a:ea typeface="微软雅黑" panose="020B0503020204020204" pitchFamily="34" charset="-122"/>
              <a:sym typeface="宋体" panose="02010600030101010101" pitchFamily="2"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975051" y="114738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01</a:t>
              </a:r>
              <a:endParaRPr kumimoji="0" lang="en-US" altLang="zh-CN" sz="66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10" presetClass="entr" presetSubtype="0"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10" presetClass="entr" presetSubtype="0"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10" presetClass="entr" presetSubtype="0"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2" fill="hold" grpId="0" nodeType="afterEffect">
                                  <p:stCondLst>
                                    <p:cond delay="0"/>
                                  </p:stCondLst>
                                  <p:iterate type="lt">
                                    <p:tmPct val="4878"/>
                                  </p:iterate>
                                  <p:childTnLst>
                                    <p:set>
                                      <p:cBhvr>
                                        <p:cTn id="35" dur="1" fill="hold">
                                          <p:stCondLst>
                                            <p:cond delay="0"/>
                                          </p:stCondLst>
                                        </p:cTn>
                                        <p:tgtEl>
                                          <p:spTgt spid="81"/>
                                        </p:tgtEl>
                                        <p:attrNameLst>
                                          <p:attrName>style.visibility</p:attrName>
                                        </p:attrNameLst>
                                      </p:cBhvr>
                                      <p:to>
                                        <p:strVal val="visible"/>
                                      </p:to>
                                    </p:set>
                                    <p:animEffect transition="in" filter="wipe(right)">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37753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noProof="0" dirty="0" smtClean="0">
                <a:solidFill>
                  <a:schemeClr val="bg1"/>
                </a:solidFill>
                <a:latin typeface="微软雅黑" panose="020B0503020204020204" pitchFamily="34" charset="-122"/>
                <a:ea typeface="微软雅黑" panose="020B0503020204020204" pitchFamily="34" charset="-122"/>
              </a:rPr>
              <a:t>上海骏胜资产管理有限公司简介</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2172" b="17447"/>
          <a:stretch>
            <a:fillRect/>
          </a:stretch>
        </p:blipFill>
        <p:spPr>
          <a:xfrm>
            <a:off x="-63178" y="2073999"/>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rot="20065120">
              <a:off x="519665" y="2811965"/>
              <a:ext cx="8354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smtClean="0">
                  <a:solidFill>
                    <a:prstClr val="white"/>
                  </a:solidFill>
                  <a:latin typeface="微软雅黑" panose="020B0503020204020204" pitchFamily="34" charset="-122"/>
                  <a:ea typeface="微软雅黑" panose="020B0503020204020204" pitchFamily="34" charset="-122"/>
                </a:rPr>
                <a:t>2011.4</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368286" y="3316076"/>
            <a:ext cx="992271" cy="1002356"/>
            <a:chOff x="2350356" y="3208496"/>
            <a:chExt cx="992271" cy="1002356"/>
          </a:xfrm>
        </p:grpSpPr>
        <p:sp>
          <p:nvSpPr>
            <p:cNvPr id="13" name="等腰三角形 2"/>
            <p:cNvSpPr/>
            <p:nvPr/>
          </p:nvSpPr>
          <p:spPr bwMode="auto">
            <a:xfrm rot="19861646">
              <a:off x="2350356" y="3208496"/>
              <a:ext cx="992271" cy="100235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0" dirty="0" smtClean="0">
                  <a:solidFill>
                    <a:srgbClr val="FFFFFF"/>
                  </a:solidFill>
                  <a:latin typeface="微软雅黑" panose="020B0503020204020204" pitchFamily="34" charset="-122"/>
                  <a:ea typeface="微软雅黑" panose="020B0503020204020204" pitchFamily="34" charset="-122"/>
                </a:rPr>
                <a:t>3500</a:t>
              </a:r>
              <a:r>
                <a:rPr lang="zh-CN" altLang="en-US" sz="1400" kern="0" dirty="0" smtClean="0">
                  <a:solidFill>
                    <a:srgbClr val="FFFFFF"/>
                  </a:solidFill>
                  <a:latin typeface="微软雅黑" panose="020B0503020204020204" pitchFamily="34" charset="-122"/>
                  <a:ea typeface="微软雅黑" panose="020B0503020204020204" pitchFamily="34" charset="-122"/>
                </a:rPr>
                <a:t>万</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519628" y="3642553"/>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2973192" y="1286426"/>
            <a:ext cx="1453037" cy="1221723"/>
            <a:chOff x="3132595" y="1372556"/>
            <a:chExt cx="1169679"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236759" y="1671584"/>
              <a:ext cx="1065515" cy="376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2014.6</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4995932" y="2947465"/>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solidFill>
                    <a:prstClr val="white"/>
                  </a:solidFill>
                  <a:latin typeface="微软雅黑" panose="020B0503020204020204" pitchFamily="34" charset="-122"/>
                  <a:ea typeface="微软雅黑" panose="020B0503020204020204" pitchFamily="34" charset="-122"/>
                </a:rPr>
                <a:t>目前</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6413042" y="1227242"/>
              <a:ext cx="73533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smtClean="0">
                  <a:solidFill>
                    <a:prstClr val="white"/>
                  </a:solidFill>
                  <a:latin typeface="微软雅黑" panose="020B0503020204020204" pitchFamily="34" charset="-122"/>
                  <a:ea typeface="微软雅黑" panose="020B0503020204020204" pitchFamily="34" charset="-122"/>
                </a:rPr>
                <a:t>77</a:t>
              </a:r>
              <a:r>
                <a:rPr lang="zh-CN" altLang="en-US" sz="2000" dirty="0" smtClean="0">
                  <a:solidFill>
                    <a:prstClr val="white"/>
                  </a:solidFill>
                  <a:latin typeface="微软雅黑" panose="020B0503020204020204" pitchFamily="34" charset="-122"/>
                  <a:ea typeface="微软雅黑" panose="020B0503020204020204" pitchFamily="34" charset="-122"/>
                </a:rPr>
                <a:t>支</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p:nvPr/>
          </p:nvSpPr>
          <p:spPr>
            <a:xfrm>
              <a:off x="7628212" y="2933985"/>
              <a:ext cx="735965"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smtClean="0">
                  <a:solidFill>
                    <a:prstClr val="white"/>
                  </a:solidFill>
                  <a:latin typeface="微软雅黑" panose="020B0503020204020204" pitchFamily="34" charset="-122"/>
                  <a:ea typeface="微软雅黑" panose="020B0503020204020204" pitchFamily="34" charset="-122"/>
                </a:rPr>
                <a:t>  7</a:t>
              </a:r>
              <a:r>
                <a:rPr lang="zh-CN" altLang="en-US" sz="2000" dirty="0" smtClean="0">
                  <a:solidFill>
                    <a:prstClr val="white"/>
                  </a:solidFill>
                  <a:latin typeface="微软雅黑" panose="020B0503020204020204" pitchFamily="34" charset="-122"/>
                  <a:ea typeface="微软雅黑" panose="020B0503020204020204" pitchFamily="34" charset="-122"/>
                </a:rPr>
                <a:t>亿</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rot="19318775">
            <a:off x="767469" y="4264457"/>
            <a:ext cx="906253" cy="261610"/>
          </a:xfrm>
          <a:prstGeom prst="rect">
            <a:avLst/>
          </a:prstGeom>
          <a:noFill/>
        </p:spPr>
        <p:txBody>
          <a:bodyPr wrap="square" rtlCol="0">
            <a:spAutoFit/>
          </a:bodyPr>
          <a:lstStyle/>
          <a:p>
            <a:pPr lvl="0" defTabSz="914400">
              <a:defRPr/>
            </a:pPr>
            <a:r>
              <a:rPr lang="zh-CN" altLang="en-US" sz="1100" b="1" dirty="0" smtClean="0">
                <a:solidFill>
                  <a:srgbClr val="000000"/>
                </a:solidFill>
                <a:latin typeface="微软雅黑" panose="020B0503020204020204" pitchFamily="34" charset="-122"/>
                <a:ea typeface="微软雅黑" panose="020B0503020204020204" pitchFamily="34" charset="-122"/>
                <a:sym typeface="Calibri" panose="020F0502020204030204"/>
              </a:rPr>
              <a:t>  骏</a:t>
            </a:r>
            <a:r>
              <a:rPr lang="zh-CN" altLang="en-US" sz="1100" b="1" dirty="0">
                <a:solidFill>
                  <a:srgbClr val="000000"/>
                </a:solidFill>
                <a:latin typeface="微软雅黑" panose="020B0503020204020204" pitchFamily="34" charset="-122"/>
                <a:ea typeface="微软雅黑" panose="020B0503020204020204" pitchFamily="34" charset="-122"/>
                <a:sym typeface="Calibri" panose="020F0502020204030204"/>
              </a:rPr>
              <a:t>胜</a:t>
            </a:r>
            <a:r>
              <a:rPr lang="zh-CN" altLang="en-US" sz="1100" b="1" dirty="0" smtClean="0">
                <a:solidFill>
                  <a:srgbClr val="000000"/>
                </a:solidFill>
                <a:latin typeface="微软雅黑" panose="020B0503020204020204" pitchFamily="34" charset="-122"/>
                <a:ea typeface="微软雅黑" panose="020B0503020204020204" pitchFamily="34" charset="-122"/>
                <a:sym typeface="Calibri" panose="020F0502020204030204"/>
              </a:rPr>
              <a:t>成立</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rot="19918648">
            <a:off x="2051204" y="2864122"/>
            <a:ext cx="761105" cy="26161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1100" b="1" dirty="0">
                <a:solidFill>
                  <a:srgbClr val="000000"/>
                </a:solidFill>
                <a:latin typeface="微软雅黑" panose="020B0503020204020204" pitchFamily="34" charset="-122"/>
                <a:ea typeface="微软雅黑" panose="020B0503020204020204" pitchFamily="34" charset="-122"/>
              </a:rPr>
              <a:t>注册资本</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rot="20513797">
            <a:off x="3094680" y="2846880"/>
            <a:ext cx="1807631" cy="261610"/>
          </a:xfrm>
          <a:prstGeom prst="rect">
            <a:avLst/>
          </a:prstGeom>
          <a:noFill/>
        </p:spPr>
        <p:txBody>
          <a:bodyPr wrap="square" rtlCol="0">
            <a:spAutoFit/>
          </a:bodyPr>
          <a:lstStyle/>
          <a:p>
            <a:pPr lvl="0" defTabSz="914400">
              <a:defRPr/>
            </a:pPr>
            <a:r>
              <a:rPr lang="zh-CN" altLang="en-US" sz="11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获得私募基金管理人牌照</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rot="20944270">
            <a:off x="4542777" y="2034532"/>
            <a:ext cx="1040895" cy="26161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1100" b="1" dirty="0">
                <a:solidFill>
                  <a:srgbClr val="000000"/>
                </a:solidFill>
                <a:latin typeface="微软雅黑" panose="020B0503020204020204" pitchFamily="34" charset="-122"/>
                <a:ea typeface="微软雅黑" panose="020B0503020204020204" pitchFamily="34" charset="-122"/>
              </a:rPr>
              <a:t>协会观察会员</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261391" y="2366750"/>
            <a:ext cx="923730" cy="261610"/>
          </a:xfrm>
          <a:prstGeom prst="rect">
            <a:avLst/>
          </a:prstGeom>
          <a:noFill/>
        </p:spPr>
        <p:txBody>
          <a:bodyPr wrap="square" rtlCol="0">
            <a:spAutoFit/>
          </a:bodyPr>
          <a:lstStyle/>
          <a:p>
            <a:pPr lvl="0" defTabSz="914400">
              <a:defRPr/>
            </a:pPr>
            <a:r>
              <a:rPr lang="zh-CN" altLang="en-US" sz="1100" b="1" dirty="0">
                <a:solidFill>
                  <a:srgbClr val="000000"/>
                </a:solidFill>
                <a:latin typeface="微软雅黑" panose="020B0503020204020204" pitchFamily="34" charset="-122"/>
                <a:ea typeface="微软雅黑" panose="020B0503020204020204" pitchFamily="34" charset="-122"/>
              </a:rPr>
              <a:t>共发行产品</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rot="533056">
            <a:off x="7734299" y="1899586"/>
            <a:ext cx="947859" cy="26161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1100" b="1" dirty="0">
                <a:solidFill>
                  <a:srgbClr val="000000"/>
                </a:solidFill>
                <a:latin typeface="微软雅黑" panose="020B0503020204020204" pitchFamily="34" charset="-122"/>
                <a:ea typeface="微软雅黑" panose="020B0503020204020204" pitchFamily="34" charset="-122"/>
              </a:rPr>
              <a:t>产品总规模</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32624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smtClean="0">
                <a:solidFill>
                  <a:schemeClr val="bg1"/>
                </a:solidFill>
                <a:latin typeface="微软雅黑" panose="020B0503020204020204" pitchFamily="34" charset="-122"/>
                <a:ea typeface="微软雅黑" panose="020B0503020204020204" pitchFamily="34" charset="-122"/>
              </a:rPr>
              <a:t>上海骏胜资产管理有限公司</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03500" y="3508038"/>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a:off x="1541153" y="3828809"/>
            <a:ext cx="1136363"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prstClr val="white"/>
                </a:solidFill>
                <a:latin typeface="微软雅黑" panose="020B0503020204020204" pitchFamily="34" charset="-122"/>
                <a:ea typeface="微软雅黑" panose="020B0503020204020204" pitchFamily="34" charset="-122"/>
              </a:rPr>
              <a:t>商品期货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0" name="Rectangle 11"/>
          <p:cNvSpPr>
            <a:spLocks noChangeArrowheads="1"/>
          </p:cNvSpPr>
          <p:nvPr/>
        </p:nvSpPr>
        <p:spPr bwMode="gray">
          <a:xfrm>
            <a:off x="3872791" y="3706523"/>
            <a:ext cx="1463708"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prstClr val="white"/>
                </a:solidFill>
                <a:latin typeface="微软雅黑" panose="020B0503020204020204" pitchFamily="34" charset="-122"/>
                <a:ea typeface="微软雅黑" panose="020B0503020204020204" pitchFamily="34" charset="-122"/>
              </a:rPr>
              <a:t>投资范围</a:t>
            </a:r>
            <a:endParaRPr kumimoji="0" lang="en-US" altLang="zh-CN"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2411760"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5748808" y="1807401"/>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TextBox 69"/>
          <p:cNvSpPr txBox="1"/>
          <p:nvPr/>
        </p:nvSpPr>
        <p:spPr>
          <a:xfrm>
            <a:off x="2307046" y="2156303"/>
            <a:ext cx="1200124"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prstClr val="white"/>
                </a:solidFill>
                <a:latin typeface="微软雅黑" panose="020B0503020204020204" pitchFamily="34" charset="-122"/>
                <a:ea typeface="微软雅黑" panose="020B0503020204020204" pitchFamily="34" charset="-122"/>
              </a:rPr>
              <a:t>金融期货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TextBox 70"/>
          <p:cNvSpPr txBox="1"/>
          <p:nvPr/>
        </p:nvSpPr>
        <p:spPr>
          <a:xfrm>
            <a:off x="4132604" y="1536904"/>
            <a:ext cx="890944"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prstClr val="white"/>
                </a:solidFill>
                <a:latin typeface="微软雅黑" panose="020B0503020204020204" pitchFamily="34" charset="-122"/>
                <a:ea typeface="微软雅黑" panose="020B0503020204020204" pitchFamily="34" charset="-122"/>
              </a:rPr>
              <a:t>股票</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TextBox 71"/>
          <p:cNvSpPr txBox="1"/>
          <p:nvPr/>
        </p:nvSpPr>
        <p:spPr>
          <a:xfrm>
            <a:off x="5796136" y="2164690"/>
            <a:ext cx="890944"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solidFill>
                  <a:prstClr val="white"/>
                </a:solidFill>
                <a:latin typeface="微软雅黑" panose="020B0503020204020204" pitchFamily="34" charset="-122"/>
                <a:ea typeface="微软雅黑" panose="020B0503020204020204" pitchFamily="34" charset="-122"/>
              </a:rPr>
              <a:t>期权</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TextBox 72"/>
          <p:cNvSpPr txBox="1"/>
          <p:nvPr/>
        </p:nvSpPr>
        <p:spPr>
          <a:xfrm>
            <a:off x="6516216" y="3706523"/>
            <a:ext cx="890944"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smtClean="0">
                <a:solidFill>
                  <a:prstClr val="white"/>
                </a:solidFill>
                <a:latin typeface="微软雅黑" panose="020B0503020204020204" pitchFamily="34" charset="-122"/>
                <a:ea typeface="微软雅黑" panose="020B0503020204020204" pitchFamily="34" charset="-122"/>
              </a:rPr>
              <a:t>……</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6387262" y="3508038"/>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TextBox 71"/>
          <p:cNvSpPr txBox="1"/>
          <p:nvPr/>
        </p:nvSpPr>
        <p:spPr>
          <a:xfrm>
            <a:off x="6472934" y="3828809"/>
            <a:ext cx="890944" cy="359590"/>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smtClean="0">
                <a:solidFill>
                  <a:prstClr val="white"/>
                </a:solidFill>
                <a:latin typeface="微软雅黑" panose="020B0503020204020204" pitchFamily="34" charset="-122"/>
                <a:ea typeface="微软雅黑" panose="020B0503020204020204" pitchFamily="34" charset="-122"/>
              </a:rPr>
              <a:t>……</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animEffect transition="in" filter="fade">
                                      <p:cBhvr>
                                        <p:cTn id="87" dur="500"/>
                                        <p:tgtEl>
                                          <p:spTgt spid="73"/>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Effect transition="in" filter="fade">
                                      <p:cBhvr>
                                        <p:cTn id="93" dur="300"/>
                                        <p:tgtEl>
                                          <p:spTgt spid="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70" grpId="0"/>
      <p:bldP spid="71" grpId="0"/>
      <p:bldP spid="72" grpId="0"/>
      <p:bldP spid="73"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r>
              <a:rPr lang="zh-CN" altLang="en-US" sz="3200" b="1" dirty="0" smtClean="0">
                <a:solidFill>
                  <a:prstClr val="white"/>
                </a:solidFill>
                <a:latin typeface="微软雅黑" panose="020B0503020204020204" pitchFamily="34" charset="-122"/>
                <a:ea typeface="微软雅黑" panose="020B0503020204020204" pitchFamily="34" charset="-122"/>
              </a:rPr>
              <a:t>上海骏胜资产管理有限公司</a:t>
            </a:r>
            <a:r>
              <a:rPr lang="zh-CN" altLang="en-US" sz="3200" b="1" dirty="0">
                <a:solidFill>
                  <a:prstClr val="white"/>
                </a:solidFill>
                <a:latin typeface="微软雅黑" panose="020B0503020204020204" pitchFamily="34" charset="-122"/>
                <a:ea typeface="微软雅黑" panose="020B0503020204020204" pitchFamily="34" charset="-122"/>
              </a:rPr>
              <a:t>团队介绍</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451275" y="1022492"/>
            <a:ext cx="1586056" cy="1586449"/>
            <a:chOff x="1041891" y="2913895"/>
            <a:chExt cx="1036261" cy="1036518"/>
          </a:xfrm>
        </p:grpSpPr>
        <p:sp>
          <p:nvSpPr>
            <p:cNvPr id="152" name="Oval 53"/>
            <p:cNvSpPr>
              <a:spLocks noChangeArrowheads="1"/>
            </p:cNvSpPr>
            <p:nvPr/>
          </p:nvSpPr>
          <p:spPr bwMode="auto">
            <a:xfrm>
              <a:off x="1041891" y="2913895"/>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02</a:t>
              </a:r>
              <a:endParaRPr kumimoji="0" lang="en-US" altLang="zh-CN" sz="66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endParaRPr>
            </a:p>
          </p:txBody>
        </p:sp>
      </p:grpSp>
      <p:sp>
        <p:nvSpPr>
          <p:cNvPr id="43" name="文本框 19"/>
          <p:cNvSpPr txBox="1"/>
          <p:nvPr/>
        </p:nvSpPr>
        <p:spPr bwMode="auto">
          <a:xfrm>
            <a:off x="5879073" y="2467151"/>
            <a:ext cx="3264927" cy="253916"/>
          </a:xfrm>
          <a:prstGeom prst="rect">
            <a:avLst/>
          </a:prstGeom>
          <a:solidFill>
            <a:srgbClr val="021446"/>
          </a:solidFill>
        </p:spPr>
        <p:txBody>
          <a:bodyPr wrap="square" lIns="68580" tIns="34290" rIns="68580" bIns="34290">
            <a:spAutoFit/>
          </a:bodyPr>
          <a:lstStyle/>
          <a:p>
            <a:pPr algn="r">
              <a:defRPr/>
            </a:pPr>
            <a:r>
              <a:rPr lang="en-US" altLang="zh-CN" sz="1200" b="1" dirty="0">
                <a:solidFill>
                  <a:schemeClr val="bg1"/>
                </a:solidFill>
                <a:ea typeface="微软雅黑" panose="020B0503020204020204" pitchFamily="34" charset="-122"/>
                <a:sym typeface="Calibri" panose="020F0502020204030204"/>
              </a:rPr>
              <a:t>Shanghai  </a:t>
            </a:r>
            <a:r>
              <a:rPr lang="en-US" altLang="zh-CN" sz="1200" b="1" dirty="0" err="1">
                <a:solidFill>
                  <a:schemeClr val="bg1"/>
                </a:solidFill>
                <a:ea typeface="微软雅黑" panose="020B0503020204020204" pitchFamily="34" charset="-122"/>
                <a:sym typeface="Calibri" panose="020F0502020204030204"/>
              </a:rPr>
              <a:t>JunSheng</a:t>
            </a:r>
            <a:r>
              <a:rPr lang="en-US" altLang="zh-CN" sz="1200" b="1" dirty="0">
                <a:solidFill>
                  <a:schemeClr val="bg1"/>
                </a:solidFill>
                <a:ea typeface="微软雅黑" panose="020B0503020204020204" pitchFamily="34" charset="-122"/>
                <a:sym typeface="Calibri" panose="020F0502020204030204"/>
              </a:rPr>
              <a:t>  Asset  Management  </a:t>
            </a:r>
            <a:r>
              <a:rPr lang="en-US" altLang="zh-CN" sz="1200" b="1" dirty="0" err="1">
                <a:solidFill>
                  <a:schemeClr val="bg1"/>
                </a:solidFill>
                <a:ea typeface="微软雅黑" panose="020B0503020204020204" pitchFamily="34" charset="-122"/>
                <a:sym typeface="Calibri" panose="020F0502020204030204"/>
              </a:rPr>
              <a:t>Co.,LTD</a:t>
            </a:r>
            <a:endParaRPr lang="zh-CN" altLang="en-US" sz="1200" b="1" dirty="0">
              <a:solidFill>
                <a:schemeClr val="bg1"/>
              </a:solidFill>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10" presetClass="entr" presetSubtype="0"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10" presetClass="entr" presetSubtype="0"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10" presetClass="entr" presetSubtype="0"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2" fill="hold" grpId="0" nodeType="afterEffect">
                                  <p:stCondLst>
                                    <p:cond delay="0"/>
                                  </p:stCondLst>
                                  <p:iterate type="lt">
                                    <p:tmPct val="4878"/>
                                  </p:iterate>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1 Rectángulo"/>
          <p:cNvSpPr/>
          <p:nvPr/>
        </p:nvSpPr>
        <p:spPr>
          <a:xfrm>
            <a:off x="3478845" y="756270"/>
            <a:ext cx="2935705" cy="701269"/>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杨志成</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董事长</a:t>
            </a:r>
            <a:endParaRPr kumimoji="0" lang="en-US" altLang="zh-CN"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823322" y="20562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骏胜团队介绍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38" name="组合 34"/>
          <p:cNvGrpSpPr/>
          <p:nvPr/>
        </p:nvGrpSpPr>
        <p:grpSpPr bwMode="auto">
          <a:xfrm>
            <a:off x="1917291" y="1645483"/>
            <a:ext cx="507942" cy="487998"/>
            <a:chOff x="0" y="0"/>
            <a:chExt cx="1154113" cy="1155699"/>
          </a:xfrm>
          <a:solidFill>
            <a:schemeClr val="bg1">
              <a:lumMod val="65000"/>
            </a:schemeClr>
          </a:solidFill>
        </p:grpSpPr>
        <p:sp>
          <p:nvSpPr>
            <p:cNvPr id="3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 name="TextBox 47"/>
          <p:cNvSpPr txBox="1">
            <a:spLocks noChangeArrowheads="1"/>
          </p:cNvSpPr>
          <p:nvPr/>
        </p:nvSpPr>
        <p:spPr bwMode="auto">
          <a:xfrm>
            <a:off x="2541714" y="1655292"/>
            <a:ext cx="4915325" cy="47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defRPr/>
            </a:pPr>
            <a:r>
              <a:rPr lang="zh-CN" altLang="en-US" sz="900" dirty="0">
                <a:solidFill>
                  <a:srgbClr val="000000"/>
                </a:solidFill>
                <a:latin typeface="微软雅黑" panose="020B0503020204020204" pitchFamily="34" charset="-122"/>
                <a:sym typeface="宋体" panose="02010600030101010101" pitchFamily="2" charset="-122"/>
              </a:rPr>
              <a:t>民族经济硕士，丰富的企业管理经验和证券期货从业经历，熟悉投资公司运营模式，注重风险管理，主导发行的数支基金均未出现风险事故。</a:t>
            </a:r>
            <a:endParaRPr lang="en-US" altLang="zh-CN" sz="900" dirty="0">
              <a:solidFill>
                <a:srgbClr val="000000"/>
              </a:solidFill>
              <a:latin typeface="微软雅黑" panose="020B0503020204020204" pitchFamily="34" charset="-122"/>
              <a:sym typeface="Calibri" panose="020F0502020204030204"/>
            </a:endParaRPr>
          </a:p>
        </p:txBody>
      </p:sp>
      <p:grpSp>
        <p:nvGrpSpPr>
          <p:cNvPr id="58" name="组合 34"/>
          <p:cNvGrpSpPr/>
          <p:nvPr/>
        </p:nvGrpSpPr>
        <p:grpSpPr bwMode="auto">
          <a:xfrm>
            <a:off x="1917291" y="2350234"/>
            <a:ext cx="507942" cy="487998"/>
            <a:chOff x="0" y="0"/>
            <a:chExt cx="1154113" cy="1155699"/>
          </a:xfrm>
          <a:solidFill>
            <a:schemeClr val="bg1">
              <a:lumMod val="65000"/>
            </a:schemeClr>
          </a:solidFill>
        </p:grpSpPr>
        <p:sp>
          <p:nvSpPr>
            <p:cNvPr id="5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1" name="组合 34"/>
          <p:cNvGrpSpPr/>
          <p:nvPr/>
        </p:nvGrpSpPr>
        <p:grpSpPr bwMode="auto">
          <a:xfrm>
            <a:off x="1916393" y="3054985"/>
            <a:ext cx="507942" cy="487998"/>
            <a:chOff x="0" y="0"/>
            <a:chExt cx="1154113" cy="1155699"/>
          </a:xfrm>
          <a:solidFill>
            <a:schemeClr val="bg1">
              <a:lumMod val="65000"/>
            </a:schemeClr>
          </a:solidFill>
        </p:grpSpPr>
        <p:sp>
          <p:nvSpPr>
            <p:cNvPr id="62"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4" name="组合 34"/>
          <p:cNvGrpSpPr/>
          <p:nvPr/>
        </p:nvGrpSpPr>
        <p:grpSpPr bwMode="auto">
          <a:xfrm>
            <a:off x="1900346" y="3759736"/>
            <a:ext cx="507942" cy="487998"/>
            <a:chOff x="0" y="0"/>
            <a:chExt cx="1154113" cy="1155699"/>
          </a:xfrm>
          <a:solidFill>
            <a:schemeClr val="bg1">
              <a:lumMod val="65000"/>
            </a:schemeClr>
          </a:solidFill>
        </p:grpSpPr>
        <p:sp>
          <p:nvSpPr>
            <p:cNvPr id="65"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 name="矩形 1"/>
          <p:cNvSpPr/>
          <p:nvPr/>
        </p:nvSpPr>
        <p:spPr>
          <a:xfrm>
            <a:off x="2541714" y="2236442"/>
            <a:ext cx="6108605" cy="715581"/>
          </a:xfrm>
          <a:prstGeom prst="rect">
            <a:avLst/>
          </a:prstGeom>
        </p:spPr>
        <p:txBody>
          <a:bodyPr wrap="square">
            <a:spAutoFit/>
          </a:bodyPr>
          <a:lstStyle/>
          <a:p>
            <a:pPr algn="just">
              <a:lnSpc>
                <a:spcPct val="150000"/>
              </a:lnSpc>
              <a:defRPr/>
            </a:pP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1996</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年参与国有企业改制和股票发行工作，而后在上市公司负责证券期货投资工作；</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2003</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年后涉足矿业，先后担任总经理、董事长等职务；</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10</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年受邀出任浙江爵盛投资管理有限公司的副总裁，</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2014</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年晋升为执行总裁；</a:t>
            </a:r>
            <a:r>
              <a:rPr lang="en-US" altLang="zh-CN"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20</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14</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10</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月在上海骏胜资产管理有限公司任职。</a:t>
            </a:r>
            <a:endPar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sp>
        <p:nvSpPr>
          <p:cNvPr id="3" name="矩形 2"/>
          <p:cNvSpPr/>
          <p:nvPr/>
        </p:nvSpPr>
        <p:spPr>
          <a:xfrm>
            <a:off x="2541714" y="2934824"/>
            <a:ext cx="6011020" cy="715581"/>
          </a:xfrm>
          <a:prstGeom prst="rect">
            <a:avLst/>
          </a:prstGeom>
        </p:spPr>
        <p:txBody>
          <a:bodyPr wrap="square">
            <a:spAutoFit/>
          </a:bodyPr>
          <a:lstStyle/>
          <a:p>
            <a:pPr>
              <a:lnSpc>
                <a:spcPct val="150000"/>
              </a:lnSpc>
              <a:defRPr/>
            </a:pP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管理产品：北方信托共进一号产品（规模为</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7500</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万），在来骏胜工作之前曾发行了</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6</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支有限合伙产品和东海基金爵盛巴克夏鑫龙</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12</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号、东海基金爵盛方与圆鑫龙</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13</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号、东海基金爵盛金戈铁马鑫龙</a:t>
            </a:r>
            <a:r>
              <a:rPr lang="en-US" altLang="zh-CN" sz="900" dirty="0">
                <a:solidFill>
                  <a:srgbClr val="000000"/>
                </a:solidFill>
                <a:latin typeface="微软雅黑" panose="020B0503020204020204" pitchFamily="34" charset="-122"/>
                <a:ea typeface="微软雅黑" panose="020B0503020204020204" pitchFamily="34" charset="-122"/>
                <a:sym typeface="Calibri" panose="020F0502020204030204"/>
              </a:rPr>
              <a:t>24</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号三支基金专户产品，产品到期时均获得了正收益。</a:t>
            </a:r>
            <a:endParaRPr lang="en-US" altLang="zh-CN"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矩形 3"/>
          <p:cNvSpPr/>
          <p:nvPr/>
        </p:nvSpPr>
        <p:spPr>
          <a:xfrm>
            <a:off x="2541714" y="3865941"/>
            <a:ext cx="4572000" cy="275588"/>
          </a:xfrm>
          <a:prstGeom prst="rect">
            <a:avLst/>
          </a:prstGeom>
        </p:spPr>
        <p:txBody>
          <a:bodyPr>
            <a:spAutoFit/>
          </a:bodyPr>
          <a:lstStyle/>
          <a:p>
            <a:pPr>
              <a:lnSpc>
                <a:spcPct val="150000"/>
              </a:lnSpc>
              <a:defRPr/>
            </a:pP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于</a:t>
            </a:r>
            <a:r>
              <a:rPr lang="en-US" altLang="zh-CN"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2017</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a:t>
            </a:r>
            <a:r>
              <a:rPr lang="en-US" altLang="zh-CN"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月</a:t>
            </a:r>
            <a:r>
              <a:rPr lang="en-US" altLang="zh-CN"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19</a:t>
            </a: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日，荣获首届智道金梧桐优秀私募基金经理奖项。</a:t>
            </a:r>
            <a:endPar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1 Rectángulo"/>
          <p:cNvSpPr/>
          <p:nvPr/>
        </p:nvSpPr>
        <p:spPr>
          <a:xfrm>
            <a:off x="3224463" y="1122391"/>
            <a:ext cx="2935705" cy="701269"/>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kern="0" dirty="0" smtClean="0">
                <a:solidFill>
                  <a:prstClr val="white"/>
                </a:solidFill>
                <a:latin typeface="微软雅黑" panose="020B0503020204020204" pitchFamily="34" charset="-122"/>
                <a:ea typeface="微软雅黑" panose="020B0503020204020204" pitchFamily="34" charset="-122"/>
              </a:rPr>
              <a:t>卞明忠</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投资</a:t>
            </a:r>
            <a:r>
              <a:rPr lang="zh-CN" altLang="en-US"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总监</a:t>
            </a:r>
            <a:endParaRPr kumimoji="0" lang="en-US" altLang="zh-CN"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823322" y="20562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骏胜团队介绍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58" name="组合 34"/>
          <p:cNvGrpSpPr/>
          <p:nvPr/>
        </p:nvGrpSpPr>
        <p:grpSpPr bwMode="auto">
          <a:xfrm>
            <a:off x="1917291" y="2350234"/>
            <a:ext cx="507942" cy="487998"/>
            <a:chOff x="0" y="0"/>
            <a:chExt cx="1154113" cy="1155699"/>
          </a:xfrm>
          <a:solidFill>
            <a:schemeClr val="bg1">
              <a:lumMod val="65000"/>
            </a:schemeClr>
          </a:solidFill>
        </p:grpSpPr>
        <p:sp>
          <p:nvSpPr>
            <p:cNvPr id="5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1" name="组合 34"/>
          <p:cNvGrpSpPr/>
          <p:nvPr/>
        </p:nvGrpSpPr>
        <p:grpSpPr bwMode="auto">
          <a:xfrm>
            <a:off x="1916393" y="3054985"/>
            <a:ext cx="507942" cy="487998"/>
            <a:chOff x="0" y="0"/>
            <a:chExt cx="1154113" cy="1155699"/>
          </a:xfrm>
          <a:solidFill>
            <a:schemeClr val="bg1">
              <a:lumMod val="65000"/>
            </a:schemeClr>
          </a:solidFill>
        </p:grpSpPr>
        <p:sp>
          <p:nvSpPr>
            <p:cNvPr id="62"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 name="矩形 4"/>
          <p:cNvSpPr/>
          <p:nvPr/>
        </p:nvSpPr>
        <p:spPr>
          <a:xfrm>
            <a:off x="2541713" y="2340317"/>
            <a:ext cx="4915326" cy="507831"/>
          </a:xfrm>
          <a:prstGeom prst="rect">
            <a:avLst/>
          </a:prstGeom>
        </p:spPr>
        <p:txBody>
          <a:bodyPr wrap="square">
            <a:spAutoFit/>
          </a:bodyPr>
          <a:lstStyle/>
          <a:p>
            <a:r>
              <a:rPr lang="zh-CN" altLang="zh-CN" sz="900" dirty="0">
                <a:solidFill>
                  <a:srgbClr val="000000"/>
                </a:solidFill>
                <a:latin typeface="微软雅黑" panose="020B0503020204020204" pitchFamily="34" charset="-122"/>
                <a:ea typeface="微软雅黑" panose="020B0503020204020204" pitchFamily="34" charset="-122"/>
              </a:rPr>
              <a:t>在“全国期货实盘交易大赛”中取得优异成绩。参照</a:t>
            </a:r>
            <a:r>
              <a:rPr lang="en-US" altLang="zh-CN" sz="900" dirty="0">
                <a:solidFill>
                  <a:srgbClr val="000000"/>
                </a:solidFill>
                <a:latin typeface="微软雅黑" panose="020B0503020204020204" pitchFamily="34" charset="-122"/>
                <a:ea typeface="微软雅黑" panose="020B0503020204020204" pitchFamily="34" charset="-122"/>
              </a:rPr>
              <a:t>EXPMA</a:t>
            </a:r>
            <a:r>
              <a:rPr lang="zh-CN" altLang="zh-CN" sz="900" dirty="0">
                <a:solidFill>
                  <a:srgbClr val="000000"/>
                </a:solidFill>
                <a:latin typeface="微软雅黑" panose="020B0503020204020204" pitchFamily="34" charset="-122"/>
                <a:ea typeface="微软雅黑" panose="020B0503020204020204" pitchFamily="34" charset="-122"/>
              </a:rPr>
              <a:t>和</a:t>
            </a:r>
            <a:r>
              <a:rPr lang="en-US" altLang="zh-CN" sz="900" dirty="0">
                <a:solidFill>
                  <a:srgbClr val="000000"/>
                </a:solidFill>
                <a:latin typeface="微软雅黑" panose="020B0503020204020204" pitchFamily="34" charset="-122"/>
                <a:ea typeface="微软雅黑" panose="020B0503020204020204" pitchFamily="34" charset="-122"/>
              </a:rPr>
              <a:t>MACD</a:t>
            </a:r>
            <a:r>
              <a:rPr lang="zh-CN" altLang="zh-CN" sz="900" dirty="0">
                <a:solidFill>
                  <a:srgbClr val="000000"/>
                </a:solidFill>
                <a:latin typeface="微软雅黑" panose="020B0503020204020204" pitchFamily="34" charset="-122"/>
                <a:ea typeface="微软雅黑" panose="020B0503020204020204" pitchFamily="34" charset="-122"/>
              </a:rPr>
              <a:t>指标，跌穿均线就逢高做空，涨过均线则转而做多。严格地设定止损，每一笔亏损额不能超过投入资金的百分之十，以避免因一次失误而伤筋动骨。</a:t>
            </a:r>
            <a:endParaRPr lang="zh-CN" altLang="en-US" sz="9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2541713" y="3059646"/>
            <a:ext cx="4915326" cy="483337"/>
          </a:xfrm>
          <a:prstGeom prst="rect">
            <a:avLst/>
          </a:prstGeom>
        </p:spPr>
        <p:txBody>
          <a:bodyPr wrap="square">
            <a:spAutoFit/>
          </a:bodyPr>
          <a:lstStyle/>
          <a:p>
            <a:pPr algn="just">
              <a:lnSpc>
                <a:spcPct val="150000"/>
              </a:lnSpc>
              <a:buClr>
                <a:srgbClr val="FF6600"/>
              </a:buClr>
              <a:defRPr/>
            </a:pPr>
            <a:r>
              <a:rPr lang="zh-CN" altLang="zh-CN" sz="900" dirty="0">
                <a:solidFill>
                  <a:srgbClr val="000000"/>
                </a:solidFill>
                <a:latin typeface="微软雅黑" panose="020B0503020204020204" pitchFamily="34" charset="-122"/>
                <a:ea typeface="微软雅黑" panose="020B0503020204020204" pitchFamily="34" charset="-122"/>
              </a:rPr>
              <a:t>账户从</a:t>
            </a:r>
            <a:r>
              <a:rPr lang="en-US" altLang="zh-CN" sz="900" dirty="0">
                <a:solidFill>
                  <a:srgbClr val="000000"/>
                </a:solidFill>
                <a:latin typeface="微软雅黑" panose="020B0503020204020204" pitchFamily="34" charset="-122"/>
                <a:ea typeface="微软雅黑" panose="020B0503020204020204" pitchFamily="34" charset="-122"/>
              </a:rPr>
              <a:t>4</a:t>
            </a:r>
            <a:r>
              <a:rPr lang="zh-CN" altLang="zh-CN" sz="900" dirty="0">
                <a:solidFill>
                  <a:srgbClr val="000000"/>
                </a:solidFill>
                <a:latin typeface="微软雅黑" panose="020B0503020204020204" pitchFamily="34" charset="-122"/>
                <a:ea typeface="微软雅黑" panose="020B0503020204020204" pitchFamily="34" charset="-122"/>
              </a:rPr>
              <a:t>月</a:t>
            </a:r>
            <a:r>
              <a:rPr lang="en-US" altLang="zh-CN" sz="900" dirty="0">
                <a:solidFill>
                  <a:srgbClr val="000000"/>
                </a:solidFill>
                <a:latin typeface="微软雅黑" panose="020B0503020204020204" pitchFamily="34" charset="-122"/>
                <a:ea typeface="微软雅黑" panose="020B0503020204020204" pitchFamily="34" charset="-122"/>
              </a:rPr>
              <a:t>12</a:t>
            </a:r>
            <a:r>
              <a:rPr lang="zh-CN" altLang="zh-CN" sz="900" dirty="0">
                <a:solidFill>
                  <a:srgbClr val="000000"/>
                </a:solidFill>
                <a:latin typeface="微软雅黑" panose="020B0503020204020204" pitchFamily="34" charset="-122"/>
                <a:ea typeface="微软雅黑" panose="020B0503020204020204" pitchFamily="34" charset="-122"/>
              </a:rPr>
              <a:t>日的期初权益</a:t>
            </a:r>
            <a:r>
              <a:rPr lang="en-US" altLang="zh-CN" sz="900" dirty="0">
                <a:solidFill>
                  <a:srgbClr val="000000"/>
                </a:solidFill>
                <a:latin typeface="微软雅黑" panose="020B0503020204020204" pitchFamily="34" charset="-122"/>
                <a:ea typeface="微软雅黑" panose="020B0503020204020204" pitchFamily="34" charset="-122"/>
              </a:rPr>
              <a:t>100180.00</a:t>
            </a:r>
            <a:r>
              <a:rPr lang="zh-CN" altLang="zh-CN" sz="900" dirty="0">
                <a:solidFill>
                  <a:srgbClr val="000000"/>
                </a:solidFill>
                <a:latin typeface="微软雅黑" panose="020B0503020204020204" pitchFamily="34" charset="-122"/>
                <a:ea typeface="微软雅黑" panose="020B0503020204020204" pitchFamily="34" charset="-122"/>
              </a:rPr>
              <a:t>元至</a:t>
            </a:r>
            <a:r>
              <a:rPr lang="en-US" altLang="zh-CN" sz="900" dirty="0">
                <a:solidFill>
                  <a:srgbClr val="000000"/>
                </a:solidFill>
                <a:latin typeface="微软雅黑" panose="020B0503020204020204" pitchFamily="34" charset="-122"/>
                <a:ea typeface="微软雅黑" panose="020B0503020204020204" pitchFamily="34" charset="-122"/>
              </a:rPr>
              <a:t>7</a:t>
            </a:r>
            <a:r>
              <a:rPr lang="zh-CN" altLang="zh-CN" sz="900" dirty="0">
                <a:solidFill>
                  <a:srgbClr val="000000"/>
                </a:solidFill>
                <a:latin typeface="微软雅黑" panose="020B0503020204020204" pitchFamily="34" charset="-122"/>
                <a:ea typeface="微软雅黑" panose="020B0503020204020204" pitchFamily="34" charset="-122"/>
              </a:rPr>
              <a:t>月</a:t>
            </a:r>
            <a:r>
              <a:rPr lang="en-US" altLang="zh-CN" sz="900" dirty="0">
                <a:solidFill>
                  <a:srgbClr val="000000"/>
                </a:solidFill>
                <a:latin typeface="微软雅黑" panose="020B0503020204020204" pitchFamily="34" charset="-122"/>
                <a:ea typeface="微软雅黑" panose="020B0503020204020204" pitchFamily="34" charset="-122"/>
              </a:rPr>
              <a:t>28</a:t>
            </a:r>
            <a:r>
              <a:rPr lang="zh-CN" altLang="zh-CN" sz="900" dirty="0">
                <a:solidFill>
                  <a:srgbClr val="000000"/>
                </a:solidFill>
                <a:latin typeface="微软雅黑" panose="020B0503020204020204" pitchFamily="34" charset="-122"/>
                <a:ea typeface="微软雅黑" panose="020B0503020204020204" pitchFamily="34" charset="-122"/>
              </a:rPr>
              <a:t>日比赛结束时增至</a:t>
            </a:r>
            <a:r>
              <a:rPr lang="en-US" altLang="zh-CN" sz="900" dirty="0">
                <a:solidFill>
                  <a:srgbClr val="000000"/>
                </a:solidFill>
                <a:latin typeface="微软雅黑" panose="020B0503020204020204" pitchFamily="34" charset="-122"/>
                <a:ea typeface="微软雅黑" panose="020B0503020204020204" pitchFamily="34" charset="-122"/>
              </a:rPr>
              <a:t>223980.23</a:t>
            </a:r>
            <a:r>
              <a:rPr lang="zh-CN" altLang="zh-CN" sz="900" dirty="0">
                <a:solidFill>
                  <a:srgbClr val="000000"/>
                </a:solidFill>
                <a:latin typeface="微软雅黑" panose="020B0503020204020204" pitchFamily="34" charset="-122"/>
                <a:ea typeface="微软雅黑" panose="020B0503020204020204" pitchFamily="34" charset="-122"/>
              </a:rPr>
              <a:t>元，收益率达到</a:t>
            </a:r>
            <a:r>
              <a:rPr lang="en-US" altLang="zh-CN" sz="900" dirty="0">
                <a:solidFill>
                  <a:srgbClr val="000000"/>
                </a:solidFill>
                <a:latin typeface="微软雅黑" panose="020B0503020204020204" pitchFamily="34" charset="-122"/>
                <a:ea typeface="微软雅黑" panose="020B0503020204020204" pitchFamily="34" charset="-122"/>
              </a:rPr>
              <a:t>123.58%</a:t>
            </a:r>
            <a:r>
              <a:rPr lang="zh-CN" altLang="zh-CN" sz="900" dirty="0">
                <a:solidFill>
                  <a:srgbClr val="000000"/>
                </a:solidFill>
                <a:latin typeface="微软雅黑" panose="020B0503020204020204" pitchFamily="34" charset="-122"/>
                <a:ea typeface="微软雅黑" panose="020B0503020204020204" pitchFamily="34" charset="-122"/>
              </a:rPr>
              <a:t>，今年目前为止收益有</a:t>
            </a:r>
            <a:r>
              <a:rPr lang="en-US" altLang="zh-CN" sz="900" dirty="0">
                <a:solidFill>
                  <a:srgbClr val="000000"/>
                </a:solidFill>
                <a:latin typeface="微软雅黑" panose="020B0503020204020204" pitchFamily="34" charset="-122"/>
                <a:ea typeface="微软雅黑" panose="020B0503020204020204" pitchFamily="34" charset="-122"/>
              </a:rPr>
              <a:t>60%</a:t>
            </a:r>
            <a:r>
              <a:rPr lang="zh-CN" altLang="zh-CN" sz="900" dirty="0">
                <a:solidFill>
                  <a:srgbClr val="000000"/>
                </a:solidFill>
                <a:latin typeface="微软雅黑" panose="020B0503020204020204" pitchFamily="34" charset="-122"/>
                <a:ea typeface="微软雅黑" panose="020B0503020204020204" pitchFamily="34" charset="-122"/>
              </a:rPr>
              <a:t>。</a:t>
            </a:r>
            <a:endPar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1 Rectángulo"/>
          <p:cNvSpPr/>
          <p:nvPr/>
        </p:nvSpPr>
        <p:spPr>
          <a:xfrm>
            <a:off x="3458220" y="770020"/>
            <a:ext cx="2935705" cy="701269"/>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kern="0" dirty="0">
                <a:solidFill>
                  <a:prstClr val="white"/>
                </a:solidFill>
                <a:latin typeface="微软雅黑" panose="020B0503020204020204" pitchFamily="34" charset="-122"/>
                <a:ea typeface="微软雅黑" panose="020B0503020204020204" pitchFamily="34" charset="-122"/>
              </a:rPr>
              <a:t>张星</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kern="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总经理</a:t>
            </a:r>
            <a:endParaRPr kumimoji="0" lang="en-US" altLang="zh-CN"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823322" y="20562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骏胜团队介绍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38" name="组合 34"/>
          <p:cNvGrpSpPr/>
          <p:nvPr/>
        </p:nvGrpSpPr>
        <p:grpSpPr bwMode="auto">
          <a:xfrm>
            <a:off x="1917291" y="1645483"/>
            <a:ext cx="507942" cy="487998"/>
            <a:chOff x="0" y="0"/>
            <a:chExt cx="1154113" cy="1155699"/>
          </a:xfrm>
          <a:solidFill>
            <a:schemeClr val="bg1">
              <a:lumMod val="65000"/>
            </a:schemeClr>
          </a:solidFill>
        </p:grpSpPr>
        <p:sp>
          <p:nvSpPr>
            <p:cNvPr id="3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 name="TextBox 47"/>
          <p:cNvSpPr txBox="1">
            <a:spLocks noChangeArrowheads="1"/>
          </p:cNvSpPr>
          <p:nvPr/>
        </p:nvSpPr>
        <p:spPr bwMode="auto">
          <a:xfrm>
            <a:off x="2541714" y="1655292"/>
            <a:ext cx="4915325" cy="47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defRPr/>
            </a:pPr>
            <a:r>
              <a:rPr lang="zh-CN" altLang="en-US" sz="900" dirty="0">
                <a:solidFill>
                  <a:srgbClr val="000000"/>
                </a:solidFill>
                <a:latin typeface="微软雅黑" panose="020B0503020204020204" pitchFamily="34" charset="-122"/>
                <a:sym typeface="Calibri" panose="020F0502020204030204"/>
              </a:rPr>
              <a:t>金融</a:t>
            </a:r>
            <a:r>
              <a:rPr lang="zh-CN" altLang="en-US" sz="900" dirty="0" smtClean="0">
                <a:solidFill>
                  <a:srgbClr val="000000"/>
                </a:solidFill>
                <a:latin typeface="微软雅黑" panose="020B0503020204020204" pitchFamily="34" charset="-122"/>
                <a:sym typeface="Calibri" panose="020F0502020204030204"/>
              </a:rPr>
              <a:t>学硕士，</a:t>
            </a:r>
            <a:r>
              <a:rPr lang="en-US" altLang="zh-CN" sz="900" dirty="0">
                <a:solidFill>
                  <a:srgbClr val="000000"/>
                </a:solidFill>
                <a:latin typeface="微软雅黑" panose="020B0503020204020204" pitchFamily="34" charset="-122"/>
                <a:sym typeface="Calibri" panose="020F0502020204030204"/>
              </a:rPr>
              <a:t> 1992</a:t>
            </a:r>
            <a:r>
              <a:rPr lang="zh-CN" altLang="en-US" sz="900" dirty="0">
                <a:solidFill>
                  <a:srgbClr val="000000"/>
                </a:solidFill>
                <a:latin typeface="微软雅黑" panose="020B0503020204020204" pitchFamily="34" charset="-122"/>
                <a:sym typeface="宋体" panose="02010600030101010101" pitchFamily="2" charset="-122"/>
              </a:rPr>
              <a:t>年开始从事国际期货交易，系我国第一代期货从业人员，智猎人</a:t>
            </a:r>
            <a:r>
              <a:rPr lang="en-US" altLang="zh-CN" sz="900" dirty="0">
                <a:solidFill>
                  <a:srgbClr val="000000"/>
                </a:solidFill>
                <a:latin typeface="微软雅黑" panose="020B0503020204020204" pitchFamily="34" charset="-122"/>
                <a:sym typeface="Calibri" panose="020F0502020204030204"/>
              </a:rPr>
              <a:t>BHTT</a:t>
            </a:r>
            <a:r>
              <a:rPr lang="zh-CN" altLang="en-US" sz="900" dirty="0">
                <a:solidFill>
                  <a:srgbClr val="000000"/>
                </a:solidFill>
                <a:latin typeface="微软雅黑" panose="020B0503020204020204" pitchFamily="34" charset="-122"/>
                <a:sym typeface="宋体" panose="02010600030101010101" pitchFamily="2" charset="-122"/>
              </a:rPr>
              <a:t>交易系统创始人，在业内首开动态操作演示之先河。</a:t>
            </a:r>
            <a:endParaRPr lang="en-US" altLang="zh-CN" sz="900" dirty="0">
              <a:solidFill>
                <a:srgbClr val="000000"/>
              </a:solidFill>
              <a:latin typeface="微软雅黑" panose="020B0503020204020204" pitchFamily="34" charset="-122"/>
              <a:sym typeface="Calibri" panose="020F0502020204030204"/>
            </a:endParaRPr>
          </a:p>
        </p:txBody>
      </p:sp>
      <p:grpSp>
        <p:nvGrpSpPr>
          <p:cNvPr id="58" name="组合 34"/>
          <p:cNvGrpSpPr/>
          <p:nvPr/>
        </p:nvGrpSpPr>
        <p:grpSpPr bwMode="auto">
          <a:xfrm>
            <a:off x="1917291" y="2350234"/>
            <a:ext cx="507942" cy="487998"/>
            <a:chOff x="0" y="0"/>
            <a:chExt cx="1154113" cy="1155699"/>
          </a:xfrm>
          <a:solidFill>
            <a:schemeClr val="bg1">
              <a:lumMod val="65000"/>
            </a:schemeClr>
          </a:solidFill>
        </p:grpSpPr>
        <p:sp>
          <p:nvSpPr>
            <p:cNvPr id="59"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1" name="组合 34"/>
          <p:cNvGrpSpPr/>
          <p:nvPr/>
        </p:nvGrpSpPr>
        <p:grpSpPr bwMode="auto">
          <a:xfrm>
            <a:off x="1916393" y="3054985"/>
            <a:ext cx="507942" cy="487998"/>
            <a:chOff x="0" y="0"/>
            <a:chExt cx="1154113" cy="1155699"/>
          </a:xfrm>
          <a:solidFill>
            <a:schemeClr val="bg1">
              <a:lumMod val="65000"/>
            </a:schemeClr>
          </a:solidFill>
        </p:grpSpPr>
        <p:sp>
          <p:nvSpPr>
            <p:cNvPr id="62"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 name="矩形 4"/>
          <p:cNvSpPr/>
          <p:nvPr/>
        </p:nvSpPr>
        <p:spPr>
          <a:xfrm>
            <a:off x="2541713" y="2340317"/>
            <a:ext cx="4915326" cy="507831"/>
          </a:xfrm>
          <a:prstGeom prst="rect">
            <a:avLst/>
          </a:prstGeom>
        </p:spPr>
        <p:txBody>
          <a:bodyPr wrap="square">
            <a:spAutoFit/>
          </a:bodyPr>
          <a:lstStyle/>
          <a:p>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曾长期担任国内知名期货经纪公司高管，专门负责风险控制、投资策略研究与盈利模式的开发。曾任期货从业人员培训讲师、前上海商品交易所会员管理委员会主任委员、上海新闻报期货专栏特约撰稿人、中央电视台经济频道期货市场观察员等。</a:t>
            </a:r>
            <a:endParaRPr lang="zh-CN" altLang="en-US" sz="9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2541713" y="3059646"/>
            <a:ext cx="4572000" cy="483337"/>
          </a:xfrm>
          <a:prstGeom prst="rect">
            <a:avLst/>
          </a:prstGeom>
        </p:spPr>
        <p:txBody>
          <a:bodyPr>
            <a:spAutoFit/>
          </a:bodyPr>
          <a:lstStyle/>
          <a:p>
            <a:pPr algn="just">
              <a:lnSpc>
                <a:spcPct val="150000"/>
              </a:lnSpc>
              <a:defRPr/>
            </a:pPr>
            <a:r>
              <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倡导“理性投资，快乐交易”，个性沉稳，作风踏实，在长期的投资实践和管理工作中形成了扎实的理论体系和成熟的投资与风险管理理念。</a:t>
            </a:r>
            <a:endParaRPr lang="zh-CN" altLang="en-US" sz="9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 calcmode="lin" valueType="num">
                                      <p:cBhvr>
                                        <p:cTn id="28" dur="1000" fill="hold"/>
                                        <p:tgtEl>
                                          <p:spTgt spid="58"/>
                                        </p:tgtEl>
                                        <p:attrNameLst>
                                          <p:attrName>style.rotation</p:attrName>
                                        </p:attrNameLst>
                                      </p:cBhvr>
                                      <p:tavLst>
                                        <p:tav tm="0">
                                          <p:val>
                                            <p:fltVal val="90"/>
                                          </p:val>
                                        </p:tav>
                                        <p:tav tm="100000">
                                          <p:val>
                                            <p:fltVal val="0"/>
                                          </p:val>
                                        </p:tav>
                                      </p:tavLst>
                                    </p:anim>
                                    <p:animEffect transition="in" filter="fade">
                                      <p:cBhvr>
                                        <p:cTn id="29" dur="10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1)">
                                      <p:cBhvr>
                                        <p:cTn id="34" dur="20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p:bldP spid="5" grpId="0"/>
      <p:bldP spid="6"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3309</Words>
  <Application>WPS 演示</Application>
  <PresentationFormat>全屏显示(16:9)</PresentationFormat>
  <Paragraphs>541</Paragraphs>
  <Slides>29</Slides>
  <Notes>15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29</vt:i4>
      </vt:variant>
    </vt:vector>
  </HeadingPairs>
  <TitlesOfParts>
    <vt:vector size="49" baseType="lpstr">
      <vt:lpstr>Arial</vt:lpstr>
      <vt:lpstr>宋体</vt:lpstr>
      <vt:lpstr>Wingdings</vt:lpstr>
      <vt:lpstr>Calibri</vt:lpstr>
      <vt:lpstr>微软雅黑</vt:lpstr>
      <vt:lpstr>Impact</vt:lpstr>
      <vt:lpstr>仿宋_GB2312</vt:lpstr>
      <vt:lpstr>Arial Unicode MS</vt:lpstr>
      <vt:lpstr>等线 Light</vt:lpstr>
      <vt:lpstr>Calibri Light</vt:lpstr>
      <vt:lpstr>等线</vt:lpstr>
      <vt:lpstr>仿宋</vt:lpstr>
      <vt:lpstr>华文行楷</vt:lpstr>
      <vt:lpstr>Times New Roman</vt:lpstr>
      <vt:lpstr>黑体</vt:lpstr>
      <vt:lpstr>Roboto Regular</vt:lpstr>
      <vt:lpstr>华文楷体</vt:lpstr>
      <vt:lpstr>Segoe Print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黄立</cp:lastModifiedBy>
  <cp:revision>65</cp:revision>
  <dcterms:created xsi:type="dcterms:W3CDTF">1900-01-01T00:00:00Z</dcterms:created>
  <dcterms:modified xsi:type="dcterms:W3CDTF">2018-05-14T05:16:18Z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